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46" r:id="rId4"/>
    <p:sldMasterId id="2147483747" r:id="rId5"/>
    <p:sldMasterId id="2147483748" r:id="rId6"/>
    <p:sldMasterId id="2147483749"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Lst>
  <p:sldSz cy="5143500" cx="9144000"/>
  <p:notesSz cx="6858000" cy="9144000"/>
  <p:embeddedFontLst>
    <p:embeddedFont>
      <p:font typeface="Proxima Nova"/>
      <p:regular r:id="rId39"/>
      <p:bold r:id="rId40"/>
      <p:italic r:id="rId41"/>
      <p:boldItalic r:id="rId42"/>
    </p:embeddedFont>
    <p:embeddedFont>
      <p:font typeface="Montserrat"/>
      <p:regular r:id="rId43"/>
      <p:bold r:id="rId44"/>
      <p:italic r:id="rId45"/>
      <p:boldItalic r:id="rId46"/>
    </p:embeddedFont>
    <p:embeddedFont>
      <p:font typeface="Lora"/>
      <p:regular r:id="rId47"/>
      <p:bold r:id="rId48"/>
      <p:italic r:id="rId49"/>
      <p:boldItalic r:id="rId50"/>
    </p:embeddedFont>
    <p:embeddedFont>
      <p:font typeface="Montserrat Light"/>
      <p:regular r:id="rId51"/>
      <p:bold r:id="rId52"/>
      <p:italic r:id="rId53"/>
      <p:boldItalic r:id="rId54"/>
    </p:embeddedFont>
    <p:embeddedFont>
      <p:font typeface="Montserrat ExtraBold"/>
      <p:bold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5680C32-E5E2-4CB6-AE9C-1DF6F668C1E9}">
  <a:tblStyle styleId="{65680C32-E5E2-4CB6-AE9C-1DF6F668C1E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ProximaNova-bold.fntdata"/><Relationship Id="rId42" Type="http://schemas.openxmlformats.org/officeDocument/2006/relationships/font" Target="fonts/ProximaNova-boldItalic.fntdata"/><Relationship Id="rId41" Type="http://schemas.openxmlformats.org/officeDocument/2006/relationships/font" Target="fonts/ProximaNova-italic.fntdata"/><Relationship Id="rId44" Type="http://schemas.openxmlformats.org/officeDocument/2006/relationships/font" Target="fonts/Montserrat-bold.fntdata"/><Relationship Id="rId43" Type="http://schemas.openxmlformats.org/officeDocument/2006/relationships/font" Target="fonts/Montserrat-regular.fntdata"/><Relationship Id="rId46" Type="http://schemas.openxmlformats.org/officeDocument/2006/relationships/font" Target="fonts/Montserrat-boldItalic.fntdata"/><Relationship Id="rId45" Type="http://schemas.openxmlformats.org/officeDocument/2006/relationships/font" Target="fonts/Montserrat-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font" Target="fonts/Lora-bold.fntdata"/><Relationship Id="rId47" Type="http://schemas.openxmlformats.org/officeDocument/2006/relationships/font" Target="fonts/Lora-regular.fntdata"/><Relationship Id="rId49" Type="http://schemas.openxmlformats.org/officeDocument/2006/relationships/font" Target="fonts/Lora-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font" Target="fonts/ProximaNova-regular.fntdata"/><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MontserratLight-regular.fntdata"/><Relationship Id="rId50" Type="http://schemas.openxmlformats.org/officeDocument/2006/relationships/font" Target="fonts/Lora-boldItalic.fntdata"/><Relationship Id="rId53" Type="http://schemas.openxmlformats.org/officeDocument/2006/relationships/font" Target="fonts/MontserratLight-italic.fntdata"/><Relationship Id="rId52" Type="http://schemas.openxmlformats.org/officeDocument/2006/relationships/font" Target="fonts/MontserratLight-bold.fntdata"/><Relationship Id="rId11" Type="http://schemas.openxmlformats.org/officeDocument/2006/relationships/slide" Target="slides/slide3.xml"/><Relationship Id="rId55" Type="http://schemas.openxmlformats.org/officeDocument/2006/relationships/font" Target="fonts/MontserratExtraBold-bold.fntdata"/><Relationship Id="rId10" Type="http://schemas.openxmlformats.org/officeDocument/2006/relationships/slide" Target="slides/slide2.xml"/><Relationship Id="rId54" Type="http://schemas.openxmlformats.org/officeDocument/2006/relationships/font" Target="fonts/MontserratLight-boldItalic.fntdata"/><Relationship Id="rId13" Type="http://schemas.openxmlformats.org/officeDocument/2006/relationships/slide" Target="slides/slide5.xml"/><Relationship Id="rId12" Type="http://schemas.openxmlformats.org/officeDocument/2006/relationships/slide" Target="slides/slide4.xml"/><Relationship Id="rId56" Type="http://schemas.openxmlformats.org/officeDocument/2006/relationships/font" Target="fonts/MontserratExtraBold-boldItalic.fntdata"/><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3C1ZcjUlsq8bb5QLSMXCmi_u2tsZNpssVOe6bN1XYJo/edit" TargetMode="External"/><Relationship Id="rId3" Type="http://schemas.openxmlformats.org/officeDocument/2006/relationships/hyperlink" Target="https://docs.google.com/presentation/d/1ZJlX8liqG4awPzZ49Ia-fRolYk5ecENkBjF-UNhKs1A/edit#slide=id.g1efe727ffd3_0_60"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spreadsheets/d/1blISnOjRHTebcm8l2Xao21_r8AEP_X4fpl2oIX2dnxM/edit#gid=1215863377"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WljYDhQfGCS2sIRH10StLlcKMvkROcPZ4jo-I3847i4/edit"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colandscaping.org/fairmount-line-bus-shelter-living-roof-initiative/"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10ec57ab591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10ec57ab591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2f0d8bd9ebf_1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8" name="Google Shape;798;g2f0d8bd9ebf_1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2f0d8bd9ebf_1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2" name="Google Shape;822;g2f0d8bd9ebf_1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g2f0d8bd9ebf_1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2" name="Google Shape;852;g2f0d8bd9ebf_1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2f0d8bd9ebf_5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8" name="Google Shape;878;g2f0d8bd9ebf_5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Budget: $10K, SOP: </a:t>
            </a:r>
            <a:r>
              <a:rPr lang="en" u="sng">
                <a:solidFill>
                  <a:schemeClr val="hlink"/>
                </a:solidFill>
                <a:hlinkClick r:id="rId2"/>
              </a:rPr>
              <a:t>https://docs.google.com/document/d/13C1ZcjUlsq8bb5QLSMXCmi_u2tsZNpssVOe6bN1XYJo/edit</a:t>
            </a:r>
            <a:r>
              <a:rPr lang="en"/>
              <a:t> </a:t>
            </a:r>
            <a:endParaRPr/>
          </a:p>
          <a:p>
            <a:pPr indent="0" lvl="0" marL="0" rtl="0" algn="l">
              <a:spcBef>
                <a:spcPts val="0"/>
              </a:spcBef>
              <a:spcAft>
                <a:spcPts val="0"/>
              </a:spcAft>
              <a:buNone/>
            </a:pPr>
            <a:r>
              <a:rPr lang="en"/>
              <a:t>Hydrant cooling station precedents: </a:t>
            </a:r>
            <a:r>
              <a:rPr lang="en" u="sng">
                <a:solidFill>
                  <a:schemeClr val="hlink"/>
                </a:solidFill>
                <a:hlinkClick r:id="rId3"/>
              </a:rPr>
              <a:t>https://docs.google.com/presentation/d/1ZJlX8liqG4awPzZ49Ia-fRolYk5ecENkBjF-UNhKs1A/edit#slide=id.g1efe727ffd3_0_60</a:t>
            </a:r>
            <a:r>
              <a:rPr lang="en"/>
              <a:t> </a:t>
            </a:r>
            <a:endParaRPr/>
          </a:p>
          <a:p>
            <a:pPr indent="-317500" lvl="0" marL="457200" rtl="0" algn="l">
              <a:spcBef>
                <a:spcPts val="0"/>
              </a:spcBef>
              <a:spcAft>
                <a:spcPts val="0"/>
              </a:spcAft>
              <a:buSzPts val="1400"/>
              <a:buChar char="●"/>
            </a:pPr>
            <a:r>
              <a:rPr lang="en"/>
              <a:t>Identify an existing hydrant location located within heat island area with limited water resources and community interest</a:t>
            </a:r>
            <a:endParaRPr/>
          </a:p>
          <a:p>
            <a:pPr indent="-317500" lvl="0" marL="457200" rtl="0" algn="l">
              <a:spcBef>
                <a:spcPts val="0"/>
              </a:spcBef>
              <a:spcAft>
                <a:spcPts val="0"/>
              </a:spcAft>
              <a:buSzPts val="1400"/>
              <a:buChar char="●"/>
            </a:pPr>
            <a:r>
              <a:rPr lang="en"/>
              <a:t>Explore internal partnerships w/ BFD and BWSC to replicate drinking water and/or misting strategies seen in peer cities (Toronto, Montreal)</a:t>
            </a:r>
            <a:endParaRPr/>
          </a:p>
          <a:p>
            <a:pPr indent="-317500" lvl="0" marL="457200" rtl="0" algn="l">
              <a:spcBef>
                <a:spcPts val="0"/>
              </a:spcBef>
              <a:spcAft>
                <a:spcPts val="0"/>
              </a:spcAft>
              <a:buSzPts val="1400"/>
              <a:buChar char="●"/>
            </a:pPr>
            <a:r>
              <a:rPr lang="en"/>
              <a:t>Build an operational plan that allows for this approach to be replicated either seasonally or during extreme weather events.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2f0d8bd9ebf_5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9" name="Google Shape;889;g2f0d8bd9ebf_5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Budget: $10,000</a:t>
            </a:r>
            <a:endParaRPr/>
          </a:p>
          <a:p>
            <a:pPr indent="0" lvl="0" marL="0" rtl="0" algn="l">
              <a:spcBef>
                <a:spcPts val="0"/>
              </a:spcBef>
              <a:spcAft>
                <a:spcPts val="0"/>
              </a:spcAft>
              <a:buNone/>
            </a:pPr>
            <a:r>
              <a:rPr lang="en"/>
              <a:t>Cooling Kit Components: </a:t>
            </a:r>
            <a:r>
              <a:rPr lang="en" u="sng">
                <a:solidFill>
                  <a:schemeClr val="hlink"/>
                </a:solidFill>
                <a:hlinkClick r:id="rId2"/>
              </a:rPr>
              <a:t>https://docs.google.com/spreadsheets/d/1blISnOjRHTebcm8l2Xao21_r8AEP_X4fpl2oIX2dnxM/edit#gid=1215863377</a:t>
            </a:r>
            <a:r>
              <a:rPr lang="en"/>
              <a: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g2f0d8bd9ebf_5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1" name="Google Shape;901;g2f0d8bd9ebf_5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a:t>Budget: $40K</a:t>
            </a:r>
            <a:endParaRPr/>
          </a:p>
          <a:p>
            <a:pPr indent="0" lvl="0" marL="0" rtl="0" algn="l">
              <a:lnSpc>
                <a:spcPct val="150000"/>
              </a:lnSpc>
              <a:spcBef>
                <a:spcPts val="0"/>
              </a:spcBef>
              <a:spcAft>
                <a:spcPts val="0"/>
              </a:spcAft>
              <a:buNone/>
            </a:pPr>
            <a:r>
              <a:rPr lang="en" sz="1200" u="sng">
                <a:solidFill>
                  <a:srgbClr val="0097A7"/>
                </a:solidFill>
                <a:latin typeface="Lora"/>
                <a:ea typeface="Lora"/>
                <a:cs typeface="Lora"/>
                <a:sym typeface="Lora"/>
                <a:hlinkClick r:id="rId2">
                  <a:extLst>
                    <a:ext uri="{A12FA001-AC4F-418D-AE19-62706E023703}">
                      <ahyp:hlinkClr val="tx"/>
                    </a:ext>
                  </a:extLst>
                </a:hlinkClick>
              </a:rPr>
              <a:t>BCYF Cool Spots Scope of Work</a:t>
            </a:r>
            <a:endParaRPr/>
          </a:p>
          <a:p>
            <a:pPr indent="0" lvl="0" marL="0" rtl="0" algn="l">
              <a:lnSpc>
                <a:spcPct val="150000"/>
              </a:lnSpc>
              <a:spcBef>
                <a:spcPts val="0"/>
              </a:spcBef>
              <a:spcAft>
                <a:spcPts val="0"/>
              </a:spcAft>
              <a:buNone/>
            </a:pPr>
            <a:r>
              <a:rPr lang="en"/>
              <a:t>Partnering with family health centers for programming on heat emergencies/ advisories?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g2f0d8bd9ebf_5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2" name="Google Shape;912;g2f0d8bd9ebf_5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Budget: $50k</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2f0d8bd9ebf_5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2" name="Google Shape;922;g2f0d8bd9ebf_5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Budget: $250K (5 years)</a:t>
            </a:r>
            <a:endParaRPr/>
          </a:p>
          <a:p>
            <a:pPr indent="0" lvl="0" marL="0" rtl="0" algn="l">
              <a:spcBef>
                <a:spcPts val="0"/>
              </a:spcBef>
              <a:spcAft>
                <a:spcPts val="0"/>
              </a:spcAft>
              <a:buNone/>
            </a:pPr>
            <a:r>
              <a:rPr lang="en"/>
              <a:t>Fairmont article: </a:t>
            </a:r>
            <a:r>
              <a:rPr lang="en" u="sng">
                <a:solidFill>
                  <a:schemeClr val="hlink"/>
                </a:solidFill>
                <a:hlinkClick r:id="rId2"/>
              </a:rPr>
              <a:t>https://www.ecolandscaping.org/fairmount-line-bus-shelter-living-roof-initiative/</a:t>
            </a:r>
            <a:r>
              <a:rPr lang="en"/>
              <a: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g2f03230194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3" name="Google Shape;933;g2f03230194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g230cf8e659e_0_598: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0" name="Google Shape;940;g230cf8e659e_0_5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2f0d9361c3a_0_23: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2f0d9361c3a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g2f0ebbd0e87_1_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6" name="Google Shape;946;g2f0ebbd0e87_1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g2f110744e57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5" name="Google Shape;955;g2f110744e57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AC</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2f110744e57_4_9: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4" name="Google Shape;964;g2f110744e57_4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2f0ebbd0e87_1_320: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3" name="Google Shape;973;g2f0ebbd0e87_1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2f0e22e117a_0_0: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7" name="Google Shape;987;g2f0e22e117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g2f0d8bd9ebf_9_0: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4" name="Google Shape;994;g2f0d8bd9ebf_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g2ebc8bddc8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9" name="Google Shape;1009;g2ebc8bddc8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g230cf8e659e_0_140: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6" name="Google Shape;1016;g230cf8e659e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g2f0d8bd9ebf_3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3" name="Google Shape;1023;g2f0d8bd9ebf_3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g10ec57ab591_2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9" name="Google Shape;1049;g10ec57ab591_2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2ebc8bddc8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2ebc8bddc8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10ec57ab591_2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5" name="Google Shape;1055;g10ec57ab591_2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2f0d9361c3a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2f0d9361c3a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230cf8e659e_0_579: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1" name="Google Shape;721;g230cf8e659e_0_5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2f03230194f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2f03230194f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2f0d9361c3a_0_11: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5" name="Google Shape;735;g2f0d9361c3a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2f0d8bd9ebf_1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2" name="Google Shape;742;g2f0d8bd9ebf_1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2f0d8bd9ebf_1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8" name="Google Shape;768;g2f0d8bd9ebf_1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4.png"/><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3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5.jpg"/><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g"/><Relationship Id="rId3" Type="http://schemas.openxmlformats.org/officeDocument/2006/relationships/image" Target="../media/image4.png"/><Relationship Id="rId4" Type="http://schemas.openxmlformats.org/officeDocument/2006/relationships/image" Target="../media/image20.png"/><Relationship Id="rId5" Type="http://schemas.openxmlformats.org/officeDocument/2006/relationships/image" Target="../media/image3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jpg"/><Relationship Id="rId3"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jpg"/><Relationship Id="rId3"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7.jpg"/><Relationship Id="rId3"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jp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 Id="rId3" Type="http://schemas.openxmlformats.org/officeDocument/2006/relationships/image" Target="../media/image12.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jp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One" type="title">
  <p:cSld name="TITLE">
    <p:bg>
      <p:bgPr>
        <a:solidFill>
          <a:srgbClr val="FFFFFF"/>
        </a:solidFill>
      </p:bgPr>
    </p:bg>
    <p:spTree>
      <p:nvGrpSpPr>
        <p:cNvPr id="7" name="Shape 7"/>
        <p:cNvGrpSpPr/>
        <p:nvPr/>
      </p:nvGrpSpPr>
      <p:grpSpPr>
        <a:xfrm>
          <a:off x="0" y="0"/>
          <a:ext cx="0" cy="0"/>
          <a:chOff x="0" y="0"/>
          <a:chExt cx="0" cy="0"/>
        </a:xfrm>
      </p:grpSpPr>
      <p:pic>
        <p:nvPicPr>
          <p:cNvPr descr="IMG_0522.JPG" id="8" name="Google Shape;8;p2"/>
          <p:cNvPicPr preferRelativeResize="0"/>
          <p:nvPr/>
        </p:nvPicPr>
        <p:blipFill rotWithShape="1">
          <a:blip r:embed="rId2">
            <a:alphaModFix/>
          </a:blip>
          <a:srcRect b="14285" l="0" r="0" t="14285"/>
          <a:stretch/>
        </p:blipFill>
        <p:spPr>
          <a:xfrm>
            <a:off x="6" y="0"/>
            <a:ext cx="9601448" cy="5143501"/>
          </a:xfrm>
          <a:prstGeom prst="rect">
            <a:avLst/>
          </a:prstGeom>
          <a:noFill/>
          <a:ln>
            <a:noFill/>
          </a:ln>
        </p:spPr>
      </p:pic>
      <p:pic>
        <p:nvPicPr>
          <p:cNvPr id="9" name="Google Shape;9;p2"/>
          <p:cNvPicPr preferRelativeResize="0"/>
          <p:nvPr/>
        </p:nvPicPr>
        <p:blipFill>
          <a:blip r:embed="rId3">
            <a:alphaModFix/>
          </a:blip>
          <a:stretch>
            <a:fillRect/>
          </a:stretch>
        </p:blipFill>
        <p:spPr>
          <a:xfrm>
            <a:off x="0" y="-9887"/>
            <a:ext cx="9601450" cy="5163274"/>
          </a:xfrm>
          <a:prstGeom prst="rect">
            <a:avLst/>
          </a:prstGeom>
          <a:noFill/>
          <a:ln>
            <a:noFill/>
          </a:ln>
        </p:spPr>
      </p:pic>
      <p:sp>
        <p:nvSpPr>
          <p:cNvPr id="10" name="Google Shape;10;p2"/>
          <p:cNvSpPr/>
          <p:nvPr/>
        </p:nvSpPr>
        <p:spPr>
          <a:xfrm>
            <a:off x="4215450" y="4439975"/>
            <a:ext cx="713100" cy="7233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OB_B_White.png" id="11" name="Google Shape;11;p2"/>
          <p:cNvPicPr preferRelativeResize="0"/>
          <p:nvPr/>
        </p:nvPicPr>
        <p:blipFill>
          <a:blip r:embed="rId4">
            <a:alphaModFix/>
          </a:blip>
          <a:stretch>
            <a:fillRect/>
          </a:stretch>
        </p:blipFill>
        <p:spPr>
          <a:xfrm>
            <a:off x="4406117" y="4556115"/>
            <a:ext cx="331769" cy="512318"/>
          </a:xfrm>
          <a:prstGeom prst="rect">
            <a:avLst/>
          </a:prstGeom>
          <a:noFill/>
          <a:ln>
            <a:noFill/>
          </a:ln>
        </p:spPr>
      </p:pic>
      <p:sp>
        <p:nvSpPr>
          <p:cNvPr id="12" name="Google Shape;12;p2"/>
          <p:cNvSpPr txBox="1"/>
          <p:nvPr>
            <p:ph type="title"/>
          </p:nvPr>
        </p:nvSpPr>
        <p:spPr>
          <a:xfrm>
            <a:off x="311700" y="1752500"/>
            <a:ext cx="85206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sz="3600">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3" name="Google Shape;13;p2"/>
          <p:cNvSpPr txBox="1"/>
          <p:nvPr>
            <p:ph idx="2" type="title"/>
          </p:nvPr>
        </p:nvSpPr>
        <p:spPr>
          <a:xfrm>
            <a:off x="267789" y="2285400"/>
            <a:ext cx="85206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a:solidFill>
                  <a:srgbClr val="FFFFFF"/>
                </a:solidFill>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91" name="Shape 91"/>
        <p:cNvGrpSpPr/>
        <p:nvPr/>
      </p:nvGrpSpPr>
      <p:grpSpPr>
        <a:xfrm>
          <a:off x="0" y="0"/>
          <a:ext cx="0" cy="0"/>
          <a:chOff x="0" y="0"/>
          <a:chExt cx="0" cy="0"/>
        </a:xfrm>
      </p:grpSpPr>
      <p:sp>
        <p:nvSpPr>
          <p:cNvPr id="92" name="Google Shape;92;p11"/>
          <p:cNvSpPr/>
          <p:nvPr/>
        </p:nvSpPr>
        <p:spPr>
          <a:xfrm>
            <a:off x="4572000" y="-107575"/>
            <a:ext cx="4638300" cy="53790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descr="COB_B_White.png" id="94" name="Google Shape;94;p11"/>
          <p:cNvPicPr preferRelativeResize="0"/>
          <p:nvPr/>
        </p:nvPicPr>
        <p:blipFill>
          <a:blip r:embed="rId2">
            <a:alphaModFix/>
          </a:blip>
          <a:stretch>
            <a:fillRect/>
          </a:stretch>
        </p:blipFill>
        <p:spPr>
          <a:xfrm>
            <a:off x="6248463" y="1562450"/>
            <a:ext cx="1219074" cy="1882473"/>
          </a:xfrm>
          <a:prstGeom prst="rect">
            <a:avLst/>
          </a:prstGeom>
          <a:noFill/>
          <a:ln>
            <a:noFill/>
          </a:ln>
        </p:spPr>
      </p:pic>
      <p:sp>
        <p:nvSpPr>
          <p:cNvPr id="95" name="Google Shape;95;p11"/>
          <p:cNvSpPr txBox="1"/>
          <p:nvPr>
            <p:ph type="title"/>
          </p:nvPr>
        </p:nvSpPr>
        <p:spPr>
          <a:xfrm>
            <a:off x="432350" y="1871150"/>
            <a:ext cx="3627000" cy="484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a:solidFill>
                  <a:srgbClr val="091F2F"/>
                </a:solidFill>
                <a:latin typeface="Montserrat"/>
                <a:ea typeface="Montserrat"/>
                <a:cs typeface="Montserrat"/>
                <a:sym typeface="Montserrat"/>
              </a:defRPr>
            </a:lvl1pPr>
            <a:lvl2pPr lvl="1" rtl="0" algn="ctr">
              <a:spcBef>
                <a:spcPts val="0"/>
              </a:spcBef>
              <a:spcAft>
                <a:spcPts val="0"/>
              </a:spcAft>
              <a:buNone/>
              <a:defRPr>
                <a:solidFill>
                  <a:srgbClr val="091F2F"/>
                </a:solidFill>
              </a:defRPr>
            </a:lvl2pPr>
            <a:lvl3pPr lvl="2" rtl="0" algn="ctr">
              <a:spcBef>
                <a:spcPts val="0"/>
              </a:spcBef>
              <a:spcAft>
                <a:spcPts val="0"/>
              </a:spcAft>
              <a:buNone/>
              <a:defRPr>
                <a:solidFill>
                  <a:srgbClr val="091F2F"/>
                </a:solidFill>
              </a:defRPr>
            </a:lvl3pPr>
            <a:lvl4pPr lvl="3" rtl="0" algn="ctr">
              <a:spcBef>
                <a:spcPts val="0"/>
              </a:spcBef>
              <a:spcAft>
                <a:spcPts val="0"/>
              </a:spcAft>
              <a:buNone/>
              <a:defRPr>
                <a:solidFill>
                  <a:srgbClr val="091F2F"/>
                </a:solidFill>
              </a:defRPr>
            </a:lvl4pPr>
            <a:lvl5pPr lvl="4" rtl="0" algn="ctr">
              <a:spcBef>
                <a:spcPts val="0"/>
              </a:spcBef>
              <a:spcAft>
                <a:spcPts val="0"/>
              </a:spcAft>
              <a:buNone/>
              <a:defRPr>
                <a:solidFill>
                  <a:srgbClr val="091F2F"/>
                </a:solidFill>
              </a:defRPr>
            </a:lvl5pPr>
            <a:lvl6pPr lvl="5" rtl="0" algn="ctr">
              <a:spcBef>
                <a:spcPts val="0"/>
              </a:spcBef>
              <a:spcAft>
                <a:spcPts val="0"/>
              </a:spcAft>
              <a:buNone/>
              <a:defRPr>
                <a:solidFill>
                  <a:srgbClr val="091F2F"/>
                </a:solidFill>
              </a:defRPr>
            </a:lvl6pPr>
            <a:lvl7pPr lvl="6" rtl="0" algn="ctr">
              <a:spcBef>
                <a:spcPts val="0"/>
              </a:spcBef>
              <a:spcAft>
                <a:spcPts val="0"/>
              </a:spcAft>
              <a:buNone/>
              <a:defRPr>
                <a:solidFill>
                  <a:srgbClr val="091F2F"/>
                </a:solidFill>
              </a:defRPr>
            </a:lvl7pPr>
            <a:lvl8pPr lvl="7" rtl="0" algn="ctr">
              <a:spcBef>
                <a:spcPts val="0"/>
              </a:spcBef>
              <a:spcAft>
                <a:spcPts val="0"/>
              </a:spcAft>
              <a:buNone/>
              <a:defRPr>
                <a:solidFill>
                  <a:srgbClr val="091F2F"/>
                </a:solidFill>
              </a:defRPr>
            </a:lvl8pPr>
            <a:lvl9pPr lvl="8" rtl="0" algn="ctr">
              <a:spcBef>
                <a:spcPts val="0"/>
              </a:spcBef>
              <a:spcAft>
                <a:spcPts val="0"/>
              </a:spcAft>
              <a:buNone/>
              <a:defRPr>
                <a:solidFill>
                  <a:srgbClr val="091F2F"/>
                </a:solidFill>
              </a:defRPr>
            </a:lvl9pPr>
          </a:lstStyle>
          <a:p/>
        </p:txBody>
      </p:sp>
      <p:sp>
        <p:nvSpPr>
          <p:cNvPr id="96" name="Google Shape;96;p11"/>
          <p:cNvSpPr txBox="1"/>
          <p:nvPr>
            <p:ph idx="1" type="subTitle"/>
          </p:nvPr>
        </p:nvSpPr>
        <p:spPr>
          <a:xfrm>
            <a:off x="434950" y="2325325"/>
            <a:ext cx="3627000" cy="3936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a:latin typeface="Lora"/>
                <a:ea typeface="Lora"/>
                <a:cs typeface="Lora"/>
                <a:sym typeface="Lora"/>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p:cSld name="CUSTOM_7">
    <p:spTree>
      <p:nvGrpSpPr>
        <p:cNvPr id="97" name="Shape 97"/>
        <p:cNvGrpSpPr/>
        <p:nvPr/>
      </p:nvGrpSpPr>
      <p:grpSpPr>
        <a:xfrm>
          <a:off x="0" y="0"/>
          <a:ext cx="0" cy="0"/>
          <a:chOff x="0" y="0"/>
          <a:chExt cx="0" cy="0"/>
        </a:xfrm>
      </p:grpSpPr>
      <p:sp>
        <p:nvSpPr>
          <p:cNvPr id="98" name="Google Shape;98;p12"/>
          <p:cNvSpPr/>
          <p:nvPr/>
        </p:nvSpPr>
        <p:spPr>
          <a:xfrm>
            <a:off x="4572000" y="0"/>
            <a:ext cx="4638300" cy="51435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100" name="Google Shape;100;p12"/>
          <p:cNvSpPr txBox="1"/>
          <p:nvPr>
            <p:ph type="title"/>
          </p:nvPr>
        </p:nvSpPr>
        <p:spPr>
          <a:xfrm>
            <a:off x="432350" y="2400250"/>
            <a:ext cx="3627000" cy="484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a:solidFill>
                  <a:srgbClr val="091F2F"/>
                </a:solidFill>
                <a:latin typeface="Montserrat"/>
                <a:ea typeface="Montserrat"/>
                <a:cs typeface="Montserrat"/>
                <a:sym typeface="Montserrat"/>
              </a:defRPr>
            </a:lvl1pPr>
            <a:lvl2pPr lvl="1" rtl="0" algn="ctr">
              <a:spcBef>
                <a:spcPts val="0"/>
              </a:spcBef>
              <a:spcAft>
                <a:spcPts val="0"/>
              </a:spcAft>
              <a:buNone/>
              <a:defRPr>
                <a:solidFill>
                  <a:srgbClr val="091F2F"/>
                </a:solidFill>
              </a:defRPr>
            </a:lvl2pPr>
            <a:lvl3pPr lvl="2" rtl="0" algn="ctr">
              <a:spcBef>
                <a:spcPts val="0"/>
              </a:spcBef>
              <a:spcAft>
                <a:spcPts val="0"/>
              </a:spcAft>
              <a:buNone/>
              <a:defRPr>
                <a:solidFill>
                  <a:srgbClr val="091F2F"/>
                </a:solidFill>
              </a:defRPr>
            </a:lvl3pPr>
            <a:lvl4pPr lvl="3" rtl="0" algn="ctr">
              <a:spcBef>
                <a:spcPts val="0"/>
              </a:spcBef>
              <a:spcAft>
                <a:spcPts val="0"/>
              </a:spcAft>
              <a:buNone/>
              <a:defRPr>
                <a:solidFill>
                  <a:srgbClr val="091F2F"/>
                </a:solidFill>
              </a:defRPr>
            </a:lvl4pPr>
            <a:lvl5pPr lvl="4" rtl="0" algn="ctr">
              <a:spcBef>
                <a:spcPts val="0"/>
              </a:spcBef>
              <a:spcAft>
                <a:spcPts val="0"/>
              </a:spcAft>
              <a:buNone/>
              <a:defRPr>
                <a:solidFill>
                  <a:srgbClr val="091F2F"/>
                </a:solidFill>
              </a:defRPr>
            </a:lvl5pPr>
            <a:lvl6pPr lvl="5" rtl="0" algn="ctr">
              <a:spcBef>
                <a:spcPts val="0"/>
              </a:spcBef>
              <a:spcAft>
                <a:spcPts val="0"/>
              </a:spcAft>
              <a:buNone/>
              <a:defRPr>
                <a:solidFill>
                  <a:srgbClr val="091F2F"/>
                </a:solidFill>
              </a:defRPr>
            </a:lvl6pPr>
            <a:lvl7pPr lvl="6" rtl="0" algn="ctr">
              <a:spcBef>
                <a:spcPts val="0"/>
              </a:spcBef>
              <a:spcAft>
                <a:spcPts val="0"/>
              </a:spcAft>
              <a:buNone/>
              <a:defRPr>
                <a:solidFill>
                  <a:srgbClr val="091F2F"/>
                </a:solidFill>
              </a:defRPr>
            </a:lvl7pPr>
            <a:lvl8pPr lvl="7" rtl="0" algn="ctr">
              <a:spcBef>
                <a:spcPts val="0"/>
              </a:spcBef>
              <a:spcAft>
                <a:spcPts val="0"/>
              </a:spcAft>
              <a:buNone/>
              <a:defRPr>
                <a:solidFill>
                  <a:srgbClr val="091F2F"/>
                </a:solidFill>
              </a:defRPr>
            </a:lvl8pPr>
            <a:lvl9pPr lvl="8" rtl="0" algn="ctr">
              <a:spcBef>
                <a:spcPts val="0"/>
              </a:spcBef>
              <a:spcAft>
                <a:spcPts val="0"/>
              </a:spcAft>
              <a:buNone/>
              <a:defRPr>
                <a:solidFill>
                  <a:srgbClr val="091F2F"/>
                </a:solidFill>
              </a:defRPr>
            </a:lvl9pPr>
          </a:lstStyle>
          <a:p/>
        </p:txBody>
      </p:sp>
      <p:sp>
        <p:nvSpPr>
          <p:cNvPr id="101" name="Google Shape;101;p12"/>
          <p:cNvSpPr txBox="1"/>
          <p:nvPr>
            <p:ph idx="1" type="subTitle"/>
          </p:nvPr>
        </p:nvSpPr>
        <p:spPr>
          <a:xfrm>
            <a:off x="434950" y="2721449"/>
            <a:ext cx="3627000" cy="381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a:latin typeface="Lora"/>
                <a:ea typeface="Lora"/>
                <a:cs typeface="Lora"/>
                <a:sym typeface="Lora"/>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102" name="Google Shape;102;p12"/>
          <p:cNvSpPr/>
          <p:nvPr/>
        </p:nvSpPr>
        <p:spPr>
          <a:xfrm>
            <a:off x="1983251" y="1765817"/>
            <a:ext cx="530400" cy="5379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OB_B_White.png" id="103" name="Google Shape;103;p12"/>
          <p:cNvPicPr preferRelativeResize="0"/>
          <p:nvPr/>
        </p:nvPicPr>
        <p:blipFill>
          <a:blip r:embed="rId2">
            <a:alphaModFix/>
          </a:blip>
          <a:stretch>
            <a:fillRect/>
          </a:stretch>
        </p:blipFill>
        <p:spPr>
          <a:xfrm>
            <a:off x="2125061" y="1852195"/>
            <a:ext cx="246755" cy="381032"/>
          </a:xfrm>
          <a:prstGeom prst="rect">
            <a:avLst/>
          </a:prstGeom>
          <a:noFill/>
          <a:ln>
            <a:noFill/>
          </a:ln>
        </p:spPr>
      </p:pic>
      <p:sp>
        <p:nvSpPr>
          <p:cNvPr id="104" name="Google Shape;104;p12"/>
          <p:cNvSpPr txBox="1"/>
          <p:nvPr>
            <p:ph idx="2" type="title"/>
          </p:nvPr>
        </p:nvSpPr>
        <p:spPr>
          <a:xfrm>
            <a:off x="4773300" y="1765825"/>
            <a:ext cx="4235700" cy="1320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sz="3000">
                <a:solidFill>
                  <a:srgbClr val="FFFFFF"/>
                </a:solidFill>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 big point 2">
  <p:cSld name="CUSTOM_1">
    <p:spTree>
      <p:nvGrpSpPr>
        <p:cNvPr id="105" name="Shape 105"/>
        <p:cNvGrpSpPr/>
        <p:nvPr/>
      </p:nvGrpSpPr>
      <p:grpSpPr>
        <a:xfrm>
          <a:off x="0" y="0"/>
          <a:ext cx="0" cy="0"/>
          <a:chOff x="0" y="0"/>
          <a:chExt cx="0" cy="0"/>
        </a:xfrm>
      </p:grpSpPr>
      <p:pic>
        <p:nvPicPr>
          <p:cNvPr descr="DSC_0107.JPG" id="106" name="Google Shape;106;p13"/>
          <p:cNvPicPr preferRelativeResize="0"/>
          <p:nvPr/>
        </p:nvPicPr>
        <p:blipFill rotWithShape="1">
          <a:blip r:embed="rId2">
            <a:alphaModFix/>
          </a:blip>
          <a:srcRect b="7990" l="0" r="0" t="7982"/>
          <a:stretch/>
        </p:blipFill>
        <p:spPr>
          <a:xfrm>
            <a:off x="-207825" y="-116900"/>
            <a:ext cx="9559649" cy="5377298"/>
          </a:xfrm>
          <a:prstGeom prst="rect">
            <a:avLst/>
          </a:prstGeom>
          <a:noFill/>
          <a:ln>
            <a:noFill/>
          </a:ln>
        </p:spPr>
      </p:pic>
      <p:pic>
        <p:nvPicPr>
          <p:cNvPr id="107" name="Google Shape;107;p13"/>
          <p:cNvPicPr preferRelativeResize="0"/>
          <p:nvPr/>
        </p:nvPicPr>
        <p:blipFill>
          <a:blip r:embed="rId3">
            <a:alphaModFix/>
          </a:blip>
          <a:stretch>
            <a:fillRect/>
          </a:stretch>
        </p:blipFill>
        <p:spPr>
          <a:xfrm>
            <a:off x="-207825" y="-116900"/>
            <a:ext cx="9559650" cy="5434674"/>
          </a:xfrm>
          <a:prstGeom prst="rect">
            <a:avLst/>
          </a:prstGeom>
          <a:noFill/>
          <a:ln>
            <a:noFill/>
          </a:ln>
        </p:spPr>
      </p:pic>
      <p:cxnSp>
        <p:nvCxnSpPr>
          <p:cNvPr id="108" name="Google Shape;108;p13"/>
          <p:cNvCxnSpPr/>
          <p:nvPr/>
        </p:nvCxnSpPr>
        <p:spPr>
          <a:xfrm>
            <a:off x="379585" y="596900"/>
            <a:ext cx="8360400" cy="0"/>
          </a:xfrm>
          <a:prstGeom prst="straightConnector1">
            <a:avLst/>
          </a:prstGeom>
          <a:noFill/>
          <a:ln cap="flat" cmpd="sng" w="28575">
            <a:solidFill>
              <a:srgbClr val="FFFFFF"/>
            </a:solidFill>
            <a:prstDash val="solid"/>
            <a:round/>
            <a:headEnd len="med" w="med" type="none"/>
            <a:tailEnd len="med" w="med" type="none"/>
          </a:ln>
        </p:spPr>
      </p:cxnSp>
      <p:sp>
        <p:nvSpPr>
          <p:cNvPr id="109" name="Google Shape;109;p13"/>
          <p:cNvSpPr txBox="1"/>
          <p:nvPr>
            <p:ph type="title"/>
          </p:nvPr>
        </p:nvSpPr>
        <p:spPr>
          <a:xfrm>
            <a:off x="304451" y="157226"/>
            <a:ext cx="3641100" cy="43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10" name="Google Shape;110;p13"/>
          <p:cNvSpPr txBox="1"/>
          <p:nvPr>
            <p:ph idx="2" type="title"/>
          </p:nvPr>
        </p:nvSpPr>
        <p:spPr>
          <a:xfrm>
            <a:off x="311700" y="798307"/>
            <a:ext cx="4380300" cy="18141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3600">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11" name="Google Shape;111;p13"/>
          <p:cNvSpPr txBox="1"/>
          <p:nvPr>
            <p:ph idx="3" type="title"/>
          </p:nvPr>
        </p:nvSpPr>
        <p:spPr>
          <a:xfrm>
            <a:off x="343994" y="1770473"/>
            <a:ext cx="39255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solidFill>
                  <a:srgbClr val="FFFFFF"/>
                </a:solidFill>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B">
  <p:cSld name="ONE_COLUMN_TEXT">
    <p:spTree>
      <p:nvGrpSpPr>
        <p:cNvPr id="112" name="Shape 112"/>
        <p:cNvGrpSpPr/>
        <p:nvPr/>
      </p:nvGrpSpPr>
      <p:grpSpPr>
        <a:xfrm>
          <a:off x="0" y="0"/>
          <a:ext cx="0" cy="0"/>
          <a:chOff x="0" y="0"/>
          <a:chExt cx="0" cy="0"/>
        </a:xfrm>
      </p:grpSpPr>
      <p:sp>
        <p:nvSpPr>
          <p:cNvPr id="113" name="Google Shape;113;p14"/>
          <p:cNvSpPr/>
          <p:nvPr/>
        </p:nvSpPr>
        <p:spPr>
          <a:xfrm>
            <a:off x="8430900" y="4420200"/>
            <a:ext cx="713100" cy="7233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OB_B_White.png" id="114" name="Google Shape;114;p14"/>
          <p:cNvPicPr preferRelativeResize="0"/>
          <p:nvPr/>
        </p:nvPicPr>
        <p:blipFill>
          <a:blip r:embed="rId2">
            <a:alphaModFix/>
          </a:blip>
          <a:stretch>
            <a:fillRect/>
          </a:stretch>
        </p:blipFill>
        <p:spPr>
          <a:xfrm>
            <a:off x="8621567" y="4536340"/>
            <a:ext cx="331769" cy="51231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MAIN_POINT">
    <p:bg>
      <p:bgPr>
        <a:solidFill>
          <a:srgbClr val="FFFFFF"/>
        </a:solidFill>
      </p:bgPr>
    </p:bg>
    <p:spTree>
      <p:nvGrpSpPr>
        <p:cNvPr id="115" name="Shape 115"/>
        <p:cNvGrpSpPr/>
        <p:nvPr/>
      </p:nvGrpSpPr>
      <p:grpSpPr>
        <a:xfrm>
          <a:off x="0" y="0"/>
          <a:ext cx="0" cy="0"/>
          <a:chOff x="0" y="0"/>
          <a:chExt cx="0" cy="0"/>
        </a:xfrm>
      </p:grpSpPr>
      <p:sp>
        <p:nvSpPr>
          <p:cNvPr id="116" name="Google Shape;116;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type="blank">
  <p:cSld name="BLANK">
    <p:spTree>
      <p:nvGrpSpPr>
        <p:cNvPr id="117" name="Shape 117"/>
        <p:cNvGrpSpPr/>
        <p:nvPr/>
      </p:nvGrpSpPr>
      <p:grpSpPr>
        <a:xfrm>
          <a:off x="0" y="0"/>
          <a:ext cx="0" cy="0"/>
          <a:chOff x="0" y="0"/>
          <a:chExt cx="0" cy="0"/>
        </a:xfrm>
      </p:grpSpPr>
      <p:sp>
        <p:nvSpPr>
          <p:cNvPr id="118" name="Google Shape;118;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descr="IMG_0407.JPG" id="119" name="Google Shape;119;p16"/>
          <p:cNvPicPr preferRelativeResize="0"/>
          <p:nvPr/>
        </p:nvPicPr>
        <p:blipFill rotWithShape="1">
          <a:blip r:embed="rId2">
            <a:alphaModFix/>
          </a:blip>
          <a:srcRect b="12495" l="0" r="0" t="12502"/>
          <a:stretch/>
        </p:blipFill>
        <p:spPr>
          <a:xfrm>
            <a:off x="-30675" y="0"/>
            <a:ext cx="9238698" cy="5196771"/>
          </a:xfrm>
          <a:prstGeom prst="rect">
            <a:avLst/>
          </a:prstGeom>
          <a:noFill/>
          <a:ln>
            <a:noFill/>
          </a:ln>
        </p:spPr>
      </p:pic>
      <p:pic>
        <p:nvPicPr>
          <p:cNvPr id="120" name="Google Shape;120;p16"/>
          <p:cNvPicPr preferRelativeResize="0"/>
          <p:nvPr/>
        </p:nvPicPr>
        <p:blipFill>
          <a:blip r:embed="rId3">
            <a:alphaModFix/>
          </a:blip>
          <a:stretch>
            <a:fillRect/>
          </a:stretch>
        </p:blipFill>
        <p:spPr>
          <a:xfrm>
            <a:off x="-30675" y="0"/>
            <a:ext cx="9238700" cy="5196774"/>
          </a:xfrm>
          <a:prstGeom prst="rect">
            <a:avLst/>
          </a:prstGeom>
          <a:noFill/>
          <a:ln>
            <a:noFill/>
          </a:ln>
        </p:spPr>
      </p:pic>
      <p:sp>
        <p:nvSpPr>
          <p:cNvPr id="121" name="Google Shape;121;p16"/>
          <p:cNvSpPr txBox="1"/>
          <p:nvPr>
            <p:ph type="title"/>
          </p:nvPr>
        </p:nvSpPr>
        <p:spPr>
          <a:xfrm>
            <a:off x="311700" y="345725"/>
            <a:ext cx="4380300" cy="18141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3600">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Column Text With Left Image: Circle">
  <p:cSld name="TITLE_AND_BODY_1_2">
    <p:spTree>
      <p:nvGrpSpPr>
        <p:cNvPr id="122" name="Shape 122"/>
        <p:cNvGrpSpPr/>
        <p:nvPr/>
      </p:nvGrpSpPr>
      <p:grpSpPr>
        <a:xfrm>
          <a:off x="0" y="0"/>
          <a:ext cx="0" cy="0"/>
          <a:chOff x="0" y="0"/>
          <a:chExt cx="0" cy="0"/>
        </a:xfrm>
      </p:grpSpPr>
      <p:sp>
        <p:nvSpPr>
          <p:cNvPr id="123" name="Google Shape;123;p17"/>
          <p:cNvSpPr txBox="1"/>
          <p:nvPr>
            <p:ph type="title"/>
          </p:nvPr>
        </p:nvSpPr>
        <p:spPr>
          <a:xfrm>
            <a:off x="222712" y="184481"/>
            <a:ext cx="7775100" cy="393600"/>
          </a:xfrm>
          <a:prstGeom prst="rect">
            <a:avLst/>
          </a:prstGeom>
          <a:noFill/>
          <a:ln>
            <a:noFill/>
          </a:ln>
        </p:spPr>
        <p:txBody>
          <a:bodyPr anchorCtr="0" anchor="ctr" bIns="68575" lIns="68575" spcFirstLastPara="1" rIns="68575" wrap="square" tIns="68575">
            <a:noAutofit/>
          </a:bodyPr>
          <a:lstStyle>
            <a:lvl1pPr lvl="0"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9pPr>
          </a:lstStyle>
          <a:p/>
        </p:txBody>
      </p:sp>
      <p:sp>
        <p:nvSpPr>
          <p:cNvPr id="124" name="Google Shape;124;p17"/>
          <p:cNvSpPr txBox="1"/>
          <p:nvPr>
            <p:ph idx="1" type="body"/>
          </p:nvPr>
        </p:nvSpPr>
        <p:spPr>
          <a:xfrm>
            <a:off x="3528789" y="1323919"/>
            <a:ext cx="4969800" cy="3416400"/>
          </a:xfrm>
          <a:prstGeom prst="rect">
            <a:avLst/>
          </a:prstGeom>
          <a:noFill/>
          <a:ln>
            <a:noFill/>
          </a:ln>
        </p:spPr>
        <p:txBody>
          <a:bodyPr anchorCtr="0" anchor="ctr" bIns="68575" lIns="68575" spcFirstLastPara="1" rIns="68575" wrap="square" tIns="68575">
            <a:noAutofit/>
          </a:bodyPr>
          <a:lstStyle>
            <a:lvl1pPr indent="-304800" lvl="0" marL="457200" rtl="0">
              <a:lnSpc>
                <a:spcPct val="115000"/>
              </a:lnSpc>
              <a:spcBef>
                <a:spcPts val="0"/>
              </a:spcBef>
              <a:spcAft>
                <a:spcPts val="0"/>
              </a:spcAft>
              <a:buClr>
                <a:srgbClr val="FB4D42"/>
              </a:buClr>
              <a:buSzPts val="1200"/>
              <a:buFont typeface="Montserrat"/>
              <a:buChar char="●"/>
              <a:defRPr b="1" sz="2000">
                <a:solidFill>
                  <a:srgbClr val="091F2F"/>
                </a:solidFill>
                <a:latin typeface="Montserrat"/>
                <a:ea typeface="Montserrat"/>
                <a:cs typeface="Montserrat"/>
                <a:sym typeface="Montserrat"/>
              </a:defRPr>
            </a:lvl1pPr>
            <a:lvl2pPr indent="-279400" lvl="1" marL="914400" rtl="0">
              <a:lnSpc>
                <a:spcPct val="115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2pPr>
            <a:lvl3pPr indent="-279400" lvl="2" marL="1371600" rtl="0">
              <a:lnSpc>
                <a:spcPct val="115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3pPr>
            <a:lvl4pPr indent="-279400" lvl="3" marL="1828800" rtl="0">
              <a:lnSpc>
                <a:spcPct val="115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4pPr>
            <a:lvl5pPr indent="-279400" lvl="4" marL="2286000" rtl="0">
              <a:lnSpc>
                <a:spcPct val="115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5pPr>
            <a:lvl6pPr indent="-279400" lvl="5" marL="2743200" rtl="0">
              <a:lnSpc>
                <a:spcPct val="115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6pPr>
            <a:lvl7pPr indent="-279400" lvl="6" marL="3200400" rtl="0">
              <a:lnSpc>
                <a:spcPct val="115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7pPr>
            <a:lvl8pPr indent="-279400" lvl="7" marL="3657600" rtl="0">
              <a:lnSpc>
                <a:spcPct val="115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8pPr>
            <a:lvl9pPr indent="-279400" lvl="8" marL="4114800" rtl="0">
              <a:lnSpc>
                <a:spcPct val="115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9pPr>
          </a:lstStyle>
          <a:p/>
        </p:txBody>
      </p:sp>
      <p:sp>
        <p:nvSpPr>
          <p:cNvPr id="125" name="Google Shape;125;p17"/>
          <p:cNvSpPr txBox="1"/>
          <p:nvPr>
            <p:ph idx="2" type="subTitle"/>
          </p:nvPr>
        </p:nvSpPr>
        <p:spPr>
          <a:xfrm>
            <a:off x="222712" y="576375"/>
            <a:ext cx="7775100" cy="335700"/>
          </a:xfrm>
          <a:prstGeom prst="rect">
            <a:avLst/>
          </a:prstGeom>
          <a:noFill/>
          <a:ln>
            <a:noFill/>
          </a:ln>
        </p:spPr>
        <p:txBody>
          <a:bodyPr anchorCtr="0" anchor="t" bIns="68575" lIns="68575" spcFirstLastPara="1" rIns="68575" wrap="square" tIns="68575">
            <a:noAutofit/>
          </a:bodyPr>
          <a:lstStyle>
            <a:lvl1pPr lvl="0" rtl="0">
              <a:lnSpc>
                <a:spcPct val="100000"/>
              </a:lnSpc>
              <a:spcBef>
                <a:spcPts val="0"/>
              </a:spcBef>
              <a:spcAft>
                <a:spcPts val="0"/>
              </a:spcAft>
              <a:buNone/>
              <a:defRPr b="0" i="1" sz="1100">
                <a:solidFill>
                  <a:srgbClr val="091F2F"/>
                </a:solidFill>
                <a:latin typeface="Lora"/>
                <a:ea typeface="Lora"/>
                <a:cs typeface="Lora"/>
                <a:sym typeface="Lora"/>
              </a:defRPr>
            </a:lvl1pPr>
            <a:lvl2pPr lvl="1" rtl="0">
              <a:lnSpc>
                <a:spcPct val="100000"/>
              </a:lnSpc>
              <a:spcBef>
                <a:spcPts val="0"/>
              </a:spcBef>
              <a:spcAft>
                <a:spcPts val="0"/>
              </a:spcAft>
              <a:buNone/>
              <a:defRPr b="0" i="1" sz="1100">
                <a:solidFill>
                  <a:srgbClr val="091F2F"/>
                </a:solidFill>
                <a:latin typeface="Lora"/>
                <a:ea typeface="Lora"/>
                <a:cs typeface="Lora"/>
                <a:sym typeface="Lora"/>
              </a:defRPr>
            </a:lvl2pPr>
            <a:lvl3pPr lvl="2" rtl="0">
              <a:lnSpc>
                <a:spcPct val="100000"/>
              </a:lnSpc>
              <a:spcBef>
                <a:spcPts val="0"/>
              </a:spcBef>
              <a:spcAft>
                <a:spcPts val="0"/>
              </a:spcAft>
              <a:buNone/>
              <a:defRPr b="0" i="1" sz="1100">
                <a:solidFill>
                  <a:srgbClr val="091F2F"/>
                </a:solidFill>
                <a:latin typeface="Lora"/>
                <a:ea typeface="Lora"/>
                <a:cs typeface="Lora"/>
                <a:sym typeface="Lora"/>
              </a:defRPr>
            </a:lvl3pPr>
            <a:lvl4pPr lvl="3" rtl="0">
              <a:lnSpc>
                <a:spcPct val="100000"/>
              </a:lnSpc>
              <a:spcBef>
                <a:spcPts val="0"/>
              </a:spcBef>
              <a:spcAft>
                <a:spcPts val="0"/>
              </a:spcAft>
              <a:buNone/>
              <a:defRPr b="0" i="1" sz="1100">
                <a:solidFill>
                  <a:srgbClr val="091F2F"/>
                </a:solidFill>
                <a:latin typeface="Lora"/>
                <a:ea typeface="Lora"/>
                <a:cs typeface="Lora"/>
                <a:sym typeface="Lora"/>
              </a:defRPr>
            </a:lvl4pPr>
            <a:lvl5pPr lvl="4" rtl="0">
              <a:lnSpc>
                <a:spcPct val="100000"/>
              </a:lnSpc>
              <a:spcBef>
                <a:spcPts val="0"/>
              </a:spcBef>
              <a:spcAft>
                <a:spcPts val="0"/>
              </a:spcAft>
              <a:buNone/>
              <a:defRPr b="0" i="1" sz="1100">
                <a:solidFill>
                  <a:srgbClr val="091F2F"/>
                </a:solidFill>
                <a:latin typeface="Lora"/>
                <a:ea typeface="Lora"/>
                <a:cs typeface="Lora"/>
                <a:sym typeface="Lora"/>
              </a:defRPr>
            </a:lvl5pPr>
            <a:lvl6pPr lvl="5" rtl="0">
              <a:lnSpc>
                <a:spcPct val="100000"/>
              </a:lnSpc>
              <a:spcBef>
                <a:spcPts val="0"/>
              </a:spcBef>
              <a:spcAft>
                <a:spcPts val="0"/>
              </a:spcAft>
              <a:buNone/>
              <a:defRPr b="0" i="1" sz="1100">
                <a:solidFill>
                  <a:srgbClr val="091F2F"/>
                </a:solidFill>
                <a:latin typeface="Lora"/>
                <a:ea typeface="Lora"/>
                <a:cs typeface="Lora"/>
                <a:sym typeface="Lora"/>
              </a:defRPr>
            </a:lvl6pPr>
            <a:lvl7pPr lvl="6" rtl="0">
              <a:lnSpc>
                <a:spcPct val="100000"/>
              </a:lnSpc>
              <a:spcBef>
                <a:spcPts val="0"/>
              </a:spcBef>
              <a:spcAft>
                <a:spcPts val="0"/>
              </a:spcAft>
              <a:buNone/>
              <a:defRPr b="0" i="1" sz="1100">
                <a:solidFill>
                  <a:srgbClr val="091F2F"/>
                </a:solidFill>
                <a:latin typeface="Lora"/>
                <a:ea typeface="Lora"/>
                <a:cs typeface="Lora"/>
                <a:sym typeface="Lora"/>
              </a:defRPr>
            </a:lvl7pPr>
            <a:lvl8pPr lvl="7" rtl="0">
              <a:lnSpc>
                <a:spcPct val="100000"/>
              </a:lnSpc>
              <a:spcBef>
                <a:spcPts val="0"/>
              </a:spcBef>
              <a:spcAft>
                <a:spcPts val="0"/>
              </a:spcAft>
              <a:buNone/>
              <a:defRPr b="0" i="1" sz="1100">
                <a:solidFill>
                  <a:srgbClr val="091F2F"/>
                </a:solidFill>
                <a:latin typeface="Lora"/>
                <a:ea typeface="Lora"/>
                <a:cs typeface="Lora"/>
                <a:sym typeface="Lora"/>
              </a:defRPr>
            </a:lvl8pPr>
            <a:lvl9pPr lvl="8" rtl="0">
              <a:lnSpc>
                <a:spcPct val="100000"/>
              </a:lnSpc>
              <a:spcBef>
                <a:spcPts val="0"/>
              </a:spcBef>
              <a:spcAft>
                <a:spcPts val="0"/>
              </a:spcAft>
              <a:buNone/>
              <a:defRPr b="0" i="1" sz="1100">
                <a:solidFill>
                  <a:srgbClr val="091F2F"/>
                </a:solidFill>
                <a:latin typeface="Lora"/>
                <a:ea typeface="Lora"/>
                <a:cs typeface="Lora"/>
                <a:sym typeface="Lora"/>
              </a:defRPr>
            </a:lvl9pPr>
          </a:lstStyle>
          <a:p/>
        </p:txBody>
      </p:sp>
      <p:grpSp>
        <p:nvGrpSpPr>
          <p:cNvPr id="126" name="Google Shape;126;p17"/>
          <p:cNvGrpSpPr/>
          <p:nvPr/>
        </p:nvGrpSpPr>
        <p:grpSpPr>
          <a:xfrm>
            <a:off x="8498970" y="8"/>
            <a:ext cx="645302" cy="746838"/>
            <a:chOff x="6568475" y="1210300"/>
            <a:chExt cx="481425" cy="557300"/>
          </a:xfrm>
        </p:grpSpPr>
        <p:sp>
          <p:nvSpPr>
            <p:cNvPr id="127" name="Google Shape;127;p17"/>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128" name="Google Shape;128;p17"/>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9" name="Google Shape;129;p17"/>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Column Text With Right Image: Circle">
  <p:cSld name="TITLE_AND_BODY_1_1_1">
    <p:spTree>
      <p:nvGrpSpPr>
        <p:cNvPr id="130" name="Shape 130"/>
        <p:cNvGrpSpPr/>
        <p:nvPr/>
      </p:nvGrpSpPr>
      <p:grpSpPr>
        <a:xfrm>
          <a:off x="0" y="0"/>
          <a:ext cx="0" cy="0"/>
          <a:chOff x="0" y="0"/>
          <a:chExt cx="0" cy="0"/>
        </a:xfrm>
      </p:grpSpPr>
      <p:sp>
        <p:nvSpPr>
          <p:cNvPr id="131" name="Google Shape;131;p18"/>
          <p:cNvSpPr txBox="1"/>
          <p:nvPr>
            <p:ph idx="1" type="body"/>
          </p:nvPr>
        </p:nvSpPr>
        <p:spPr>
          <a:xfrm>
            <a:off x="222712" y="1095319"/>
            <a:ext cx="4240800" cy="3416400"/>
          </a:xfrm>
          <a:prstGeom prst="rect">
            <a:avLst/>
          </a:prstGeom>
          <a:noFill/>
          <a:ln>
            <a:noFill/>
          </a:ln>
        </p:spPr>
        <p:txBody>
          <a:bodyPr anchorCtr="0" anchor="ctr" bIns="68575" lIns="68575" spcFirstLastPara="1" rIns="68575" wrap="square" tIns="68575">
            <a:noAutofit/>
          </a:bodyPr>
          <a:lstStyle>
            <a:lvl1pPr indent="-304800" lvl="0" marL="457200" rtl="0">
              <a:lnSpc>
                <a:spcPct val="115000"/>
              </a:lnSpc>
              <a:spcBef>
                <a:spcPts val="0"/>
              </a:spcBef>
              <a:spcAft>
                <a:spcPts val="0"/>
              </a:spcAft>
              <a:buClr>
                <a:srgbClr val="FB4D42"/>
              </a:buClr>
              <a:buSzPts val="1200"/>
              <a:buFont typeface="Montserrat"/>
              <a:buChar char="●"/>
              <a:defRPr b="1" sz="2000">
                <a:solidFill>
                  <a:srgbClr val="091F2F"/>
                </a:solidFill>
                <a:latin typeface="Montserrat"/>
                <a:ea typeface="Montserrat"/>
                <a:cs typeface="Montserrat"/>
                <a:sym typeface="Montserrat"/>
              </a:defRPr>
            </a:lvl1pPr>
            <a:lvl2pPr indent="-279400" lvl="1" marL="914400" rtl="0">
              <a:lnSpc>
                <a:spcPct val="115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2pPr>
            <a:lvl3pPr indent="-279400" lvl="2" marL="1371600" rtl="0">
              <a:lnSpc>
                <a:spcPct val="115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3pPr>
            <a:lvl4pPr indent="-279400" lvl="3" marL="1828800" rtl="0">
              <a:lnSpc>
                <a:spcPct val="115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4pPr>
            <a:lvl5pPr indent="-279400" lvl="4" marL="2286000" rtl="0">
              <a:lnSpc>
                <a:spcPct val="115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5pPr>
            <a:lvl6pPr indent="-279400" lvl="5" marL="2743200" rtl="0">
              <a:lnSpc>
                <a:spcPct val="115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6pPr>
            <a:lvl7pPr indent="-279400" lvl="6" marL="3200400" rtl="0">
              <a:lnSpc>
                <a:spcPct val="115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7pPr>
            <a:lvl8pPr indent="-279400" lvl="7" marL="3657600" rtl="0">
              <a:lnSpc>
                <a:spcPct val="115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8pPr>
            <a:lvl9pPr indent="-279400" lvl="8" marL="4114800" rtl="0">
              <a:lnSpc>
                <a:spcPct val="115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9pPr>
          </a:lstStyle>
          <a:p/>
        </p:txBody>
      </p:sp>
      <p:sp>
        <p:nvSpPr>
          <p:cNvPr id="132" name="Google Shape;132;p18"/>
          <p:cNvSpPr/>
          <p:nvPr/>
        </p:nvSpPr>
        <p:spPr>
          <a:xfrm>
            <a:off x="3620" y="0"/>
            <a:ext cx="8495100" cy="746700"/>
          </a:xfrm>
          <a:prstGeom prst="rect">
            <a:avLst/>
          </a:prstGeom>
          <a:solidFill>
            <a:srgbClr val="00447B"/>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3" name="Google Shape;133;p18"/>
          <p:cNvSpPr txBox="1"/>
          <p:nvPr>
            <p:ph type="title"/>
          </p:nvPr>
        </p:nvSpPr>
        <p:spPr>
          <a:xfrm>
            <a:off x="222712" y="30150"/>
            <a:ext cx="7775100" cy="393600"/>
          </a:xfrm>
          <a:prstGeom prst="rect">
            <a:avLst/>
          </a:prstGeom>
          <a:noFill/>
          <a:ln>
            <a:noFill/>
          </a:ln>
        </p:spPr>
        <p:txBody>
          <a:bodyPr anchorCtr="0" anchor="ctr" bIns="68575" lIns="68575" spcFirstLastPara="1" rIns="68575" wrap="square" tIns="68575">
            <a:noAutofit/>
          </a:bodyPr>
          <a:lstStyle>
            <a:lvl1pPr lvl="0" rtl="0">
              <a:spcBef>
                <a:spcPts val="0"/>
              </a:spcBef>
              <a:spcAft>
                <a:spcPts val="0"/>
              </a:spcAft>
              <a:buClr>
                <a:srgbClr val="FFFFFF"/>
              </a:buClr>
              <a:buSzPts val="2100"/>
              <a:buFont typeface="Montserrat"/>
              <a:buChar char="●"/>
              <a:defRPr b="1" sz="2100">
                <a:solidFill>
                  <a:srgbClr val="FFFFFF"/>
                </a:solidFill>
                <a:latin typeface="Montserrat"/>
                <a:ea typeface="Montserrat"/>
                <a:cs typeface="Montserrat"/>
                <a:sym typeface="Montserrat"/>
              </a:defRPr>
            </a:lvl1pPr>
            <a:lvl2pPr lvl="1" rtl="0">
              <a:spcBef>
                <a:spcPts val="0"/>
              </a:spcBef>
              <a:spcAft>
                <a:spcPts val="0"/>
              </a:spcAft>
              <a:buClr>
                <a:srgbClr val="FFFFFF"/>
              </a:buClr>
              <a:buSzPts val="2300"/>
              <a:buFont typeface="Montserrat"/>
              <a:buChar char="○"/>
              <a:defRPr b="1" sz="2300">
                <a:solidFill>
                  <a:srgbClr val="FFFFFF"/>
                </a:solidFill>
                <a:latin typeface="Montserrat"/>
                <a:ea typeface="Montserrat"/>
                <a:cs typeface="Montserrat"/>
                <a:sym typeface="Montserrat"/>
              </a:defRPr>
            </a:lvl2pPr>
            <a:lvl3pPr lvl="2" rtl="0">
              <a:spcBef>
                <a:spcPts val="0"/>
              </a:spcBef>
              <a:spcAft>
                <a:spcPts val="0"/>
              </a:spcAft>
              <a:buClr>
                <a:srgbClr val="FFFFFF"/>
              </a:buClr>
              <a:buSzPts val="2300"/>
              <a:buFont typeface="Montserrat"/>
              <a:buChar char="■"/>
              <a:defRPr b="1" sz="2300">
                <a:solidFill>
                  <a:srgbClr val="FFFFFF"/>
                </a:solidFill>
                <a:latin typeface="Montserrat"/>
                <a:ea typeface="Montserrat"/>
                <a:cs typeface="Montserrat"/>
                <a:sym typeface="Montserrat"/>
              </a:defRPr>
            </a:lvl3pPr>
            <a:lvl4pPr lvl="3" rtl="0">
              <a:spcBef>
                <a:spcPts val="0"/>
              </a:spcBef>
              <a:spcAft>
                <a:spcPts val="0"/>
              </a:spcAft>
              <a:buClr>
                <a:srgbClr val="FFFFFF"/>
              </a:buClr>
              <a:buSzPts val="2300"/>
              <a:buFont typeface="Montserrat"/>
              <a:buChar char="●"/>
              <a:defRPr b="1" sz="2300">
                <a:solidFill>
                  <a:srgbClr val="FFFFFF"/>
                </a:solidFill>
                <a:latin typeface="Montserrat"/>
                <a:ea typeface="Montserrat"/>
                <a:cs typeface="Montserrat"/>
                <a:sym typeface="Montserrat"/>
              </a:defRPr>
            </a:lvl4pPr>
            <a:lvl5pPr lvl="4" rtl="0">
              <a:spcBef>
                <a:spcPts val="0"/>
              </a:spcBef>
              <a:spcAft>
                <a:spcPts val="0"/>
              </a:spcAft>
              <a:buClr>
                <a:srgbClr val="FFFFFF"/>
              </a:buClr>
              <a:buSzPts val="2300"/>
              <a:buFont typeface="Montserrat"/>
              <a:buChar char="○"/>
              <a:defRPr b="1" sz="2300">
                <a:solidFill>
                  <a:srgbClr val="FFFFFF"/>
                </a:solidFill>
                <a:latin typeface="Montserrat"/>
                <a:ea typeface="Montserrat"/>
                <a:cs typeface="Montserrat"/>
                <a:sym typeface="Montserrat"/>
              </a:defRPr>
            </a:lvl5pPr>
            <a:lvl6pPr lvl="5" rtl="0">
              <a:spcBef>
                <a:spcPts val="0"/>
              </a:spcBef>
              <a:spcAft>
                <a:spcPts val="0"/>
              </a:spcAft>
              <a:buClr>
                <a:srgbClr val="FFFFFF"/>
              </a:buClr>
              <a:buSzPts val="2300"/>
              <a:buFont typeface="Montserrat"/>
              <a:buChar char="■"/>
              <a:defRPr b="1" sz="2300">
                <a:solidFill>
                  <a:srgbClr val="FFFFFF"/>
                </a:solidFill>
                <a:latin typeface="Montserrat"/>
                <a:ea typeface="Montserrat"/>
                <a:cs typeface="Montserrat"/>
                <a:sym typeface="Montserrat"/>
              </a:defRPr>
            </a:lvl6pPr>
            <a:lvl7pPr lvl="6" rtl="0">
              <a:spcBef>
                <a:spcPts val="0"/>
              </a:spcBef>
              <a:spcAft>
                <a:spcPts val="0"/>
              </a:spcAft>
              <a:buClr>
                <a:srgbClr val="FFFFFF"/>
              </a:buClr>
              <a:buSzPts val="2300"/>
              <a:buFont typeface="Montserrat"/>
              <a:buChar char="●"/>
              <a:defRPr b="1" sz="2300">
                <a:solidFill>
                  <a:srgbClr val="FFFFFF"/>
                </a:solidFill>
                <a:latin typeface="Montserrat"/>
                <a:ea typeface="Montserrat"/>
                <a:cs typeface="Montserrat"/>
                <a:sym typeface="Montserrat"/>
              </a:defRPr>
            </a:lvl7pPr>
            <a:lvl8pPr lvl="7" rtl="0">
              <a:spcBef>
                <a:spcPts val="0"/>
              </a:spcBef>
              <a:spcAft>
                <a:spcPts val="0"/>
              </a:spcAft>
              <a:buClr>
                <a:srgbClr val="FFFFFF"/>
              </a:buClr>
              <a:buSzPts val="2300"/>
              <a:buFont typeface="Montserrat"/>
              <a:buChar char="○"/>
              <a:defRPr b="1" sz="2300">
                <a:solidFill>
                  <a:srgbClr val="FFFFFF"/>
                </a:solidFill>
                <a:latin typeface="Montserrat"/>
                <a:ea typeface="Montserrat"/>
                <a:cs typeface="Montserrat"/>
                <a:sym typeface="Montserrat"/>
              </a:defRPr>
            </a:lvl8pPr>
            <a:lvl9pPr lvl="8" rtl="0">
              <a:spcBef>
                <a:spcPts val="0"/>
              </a:spcBef>
              <a:spcAft>
                <a:spcPts val="0"/>
              </a:spcAft>
              <a:buClr>
                <a:srgbClr val="FFFFFF"/>
              </a:buClr>
              <a:buSzPts val="2300"/>
              <a:buFont typeface="Montserrat"/>
              <a:buChar char="■"/>
              <a:defRPr b="1" sz="2300">
                <a:solidFill>
                  <a:srgbClr val="FFFFFF"/>
                </a:solidFill>
                <a:latin typeface="Montserrat"/>
                <a:ea typeface="Montserrat"/>
                <a:cs typeface="Montserrat"/>
                <a:sym typeface="Montserrat"/>
              </a:defRPr>
            </a:lvl9pPr>
          </a:lstStyle>
          <a:p/>
        </p:txBody>
      </p:sp>
      <p:sp>
        <p:nvSpPr>
          <p:cNvPr id="134" name="Google Shape;134;p18"/>
          <p:cNvSpPr txBox="1"/>
          <p:nvPr>
            <p:ph idx="2" type="subTitle"/>
          </p:nvPr>
        </p:nvSpPr>
        <p:spPr>
          <a:xfrm>
            <a:off x="222712" y="343631"/>
            <a:ext cx="7775100" cy="335700"/>
          </a:xfrm>
          <a:prstGeom prst="rect">
            <a:avLst/>
          </a:prstGeom>
          <a:noFill/>
          <a:ln>
            <a:noFill/>
          </a:ln>
        </p:spPr>
        <p:txBody>
          <a:bodyPr anchorCtr="0" anchor="t" bIns="68575" lIns="68575" spcFirstLastPara="1" rIns="68575" wrap="square" tIns="68575">
            <a:noAutofit/>
          </a:bodyPr>
          <a:lstStyle>
            <a:lvl1pPr lvl="0" rtl="0">
              <a:lnSpc>
                <a:spcPct val="100000"/>
              </a:lnSpc>
              <a:spcBef>
                <a:spcPts val="0"/>
              </a:spcBef>
              <a:spcAft>
                <a:spcPts val="0"/>
              </a:spcAft>
              <a:buNone/>
              <a:defRPr b="0" i="1" sz="1100">
                <a:solidFill>
                  <a:srgbClr val="FFFFFF"/>
                </a:solidFill>
                <a:latin typeface="Lora"/>
                <a:ea typeface="Lora"/>
                <a:cs typeface="Lora"/>
                <a:sym typeface="Lora"/>
              </a:defRPr>
            </a:lvl1pPr>
            <a:lvl2pPr lvl="1" rtl="0">
              <a:lnSpc>
                <a:spcPct val="100000"/>
              </a:lnSpc>
              <a:spcBef>
                <a:spcPts val="0"/>
              </a:spcBef>
              <a:spcAft>
                <a:spcPts val="0"/>
              </a:spcAft>
              <a:buNone/>
              <a:defRPr b="0" i="1" sz="1100">
                <a:solidFill>
                  <a:srgbClr val="FFFFFF"/>
                </a:solidFill>
                <a:latin typeface="Lora"/>
                <a:ea typeface="Lora"/>
                <a:cs typeface="Lora"/>
                <a:sym typeface="Lora"/>
              </a:defRPr>
            </a:lvl2pPr>
            <a:lvl3pPr lvl="2" rtl="0">
              <a:lnSpc>
                <a:spcPct val="100000"/>
              </a:lnSpc>
              <a:spcBef>
                <a:spcPts val="0"/>
              </a:spcBef>
              <a:spcAft>
                <a:spcPts val="0"/>
              </a:spcAft>
              <a:buNone/>
              <a:defRPr b="0" i="1" sz="1100">
                <a:solidFill>
                  <a:srgbClr val="FFFFFF"/>
                </a:solidFill>
                <a:latin typeface="Lora"/>
                <a:ea typeface="Lora"/>
                <a:cs typeface="Lora"/>
                <a:sym typeface="Lora"/>
              </a:defRPr>
            </a:lvl3pPr>
            <a:lvl4pPr lvl="3" rtl="0">
              <a:lnSpc>
                <a:spcPct val="100000"/>
              </a:lnSpc>
              <a:spcBef>
                <a:spcPts val="0"/>
              </a:spcBef>
              <a:spcAft>
                <a:spcPts val="0"/>
              </a:spcAft>
              <a:buNone/>
              <a:defRPr b="0" i="1" sz="1100">
                <a:solidFill>
                  <a:srgbClr val="FFFFFF"/>
                </a:solidFill>
                <a:latin typeface="Lora"/>
                <a:ea typeface="Lora"/>
                <a:cs typeface="Lora"/>
                <a:sym typeface="Lora"/>
              </a:defRPr>
            </a:lvl4pPr>
            <a:lvl5pPr lvl="4" rtl="0">
              <a:lnSpc>
                <a:spcPct val="100000"/>
              </a:lnSpc>
              <a:spcBef>
                <a:spcPts val="0"/>
              </a:spcBef>
              <a:spcAft>
                <a:spcPts val="0"/>
              </a:spcAft>
              <a:buNone/>
              <a:defRPr b="0" i="1" sz="1100">
                <a:solidFill>
                  <a:srgbClr val="FFFFFF"/>
                </a:solidFill>
                <a:latin typeface="Lora"/>
                <a:ea typeface="Lora"/>
                <a:cs typeface="Lora"/>
                <a:sym typeface="Lora"/>
              </a:defRPr>
            </a:lvl5pPr>
            <a:lvl6pPr lvl="5" rtl="0">
              <a:lnSpc>
                <a:spcPct val="100000"/>
              </a:lnSpc>
              <a:spcBef>
                <a:spcPts val="0"/>
              </a:spcBef>
              <a:spcAft>
                <a:spcPts val="0"/>
              </a:spcAft>
              <a:buNone/>
              <a:defRPr b="0" i="1" sz="1100">
                <a:solidFill>
                  <a:srgbClr val="FFFFFF"/>
                </a:solidFill>
                <a:latin typeface="Lora"/>
                <a:ea typeface="Lora"/>
                <a:cs typeface="Lora"/>
                <a:sym typeface="Lora"/>
              </a:defRPr>
            </a:lvl6pPr>
            <a:lvl7pPr lvl="6" rtl="0">
              <a:lnSpc>
                <a:spcPct val="100000"/>
              </a:lnSpc>
              <a:spcBef>
                <a:spcPts val="0"/>
              </a:spcBef>
              <a:spcAft>
                <a:spcPts val="0"/>
              </a:spcAft>
              <a:buNone/>
              <a:defRPr b="0" i="1" sz="1100">
                <a:solidFill>
                  <a:srgbClr val="FFFFFF"/>
                </a:solidFill>
                <a:latin typeface="Lora"/>
                <a:ea typeface="Lora"/>
                <a:cs typeface="Lora"/>
                <a:sym typeface="Lora"/>
              </a:defRPr>
            </a:lvl7pPr>
            <a:lvl8pPr lvl="7" rtl="0">
              <a:lnSpc>
                <a:spcPct val="100000"/>
              </a:lnSpc>
              <a:spcBef>
                <a:spcPts val="0"/>
              </a:spcBef>
              <a:spcAft>
                <a:spcPts val="0"/>
              </a:spcAft>
              <a:buNone/>
              <a:defRPr b="0" i="1" sz="1100">
                <a:solidFill>
                  <a:srgbClr val="FFFFFF"/>
                </a:solidFill>
                <a:latin typeface="Lora"/>
                <a:ea typeface="Lora"/>
                <a:cs typeface="Lora"/>
                <a:sym typeface="Lora"/>
              </a:defRPr>
            </a:lvl8pPr>
            <a:lvl9pPr lvl="8" rtl="0">
              <a:lnSpc>
                <a:spcPct val="100000"/>
              </a:lnSpc>
              <a:spcBef>
                <a:spcPts val="0"/>
              </a:spcBef>
              <a:spcAft>
                <a:spcPts val="0"/>
              </a:spcAft>
              <a:buNone/>
              <a:defRPr b="0" i="1" sz="1100">
                <a:solidFill>
                  <a:srgbClr val="FFFFFF"/>
                </a:solidFill>
                <a:latin typeface="Lora"/>
                <a:ea typeface="Lora"/>
                <a:cs typeface="Lora"/>
                <a:sym typeface="Lora"/>
              </a:defRPr>
            </a:lvl9pPr>
          </a:lstStyle>
          <a:p/>
        </p:txBody>
      </p:sp>
      <p:grpSp>
        <p:nvGrpSpPr>
          <p:cNvPr id="135" name="Google Shape;135;p18"/>
          <p:cNvGrpSpPr/>
          <p:nvPr/>
        </p:nvGrpSpPr>
        <p:grpSpPr>
          <a:xfrm>
            <a:off x="8498970" y="8"/>
            <a:ext cx="645302" cy="746838"/>
            <a:chOff x="6568475" y="1210300"/>
            <a:chExt cx="481425" cy="557300"/>
          </a:xfrm>
        </p:grpSpPr>
        <p:sp>
          <p:nvSpPr>
            <p:cNvPr id="136" name="Google Shape;136;p18"/>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137" name="Google Shape;137;p18"/>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8" name="Google Shape;138;p18"/>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page 1 1">
  <p:cSld name="CUSTOM_4_3">
    <p:spTree>
      <p:nvGrpSpPr>
        <p:cNvPr id="139" name="Shape 139"/>
        <p:cNvGrpSpPr/>
        <p:nvPr/>
      </p:nvGrpSpPr>
      <p:grpSpPr>
        <a:xfrm>
          <a:off x="0" y="0"/>
          <a:ext cx="0" cy="0"/>
          <a:chOff x="0" y="0"/>
          <a:chExt cx="0" cy="0"/>
        </a:xfrm>
      </p:grpSpPr>
      <p:cxnSp>
        <p:nvCxnSpPr>
          <p:cNvPr id="140" name="Google Shape;140;p19"/>
          <p:cNvCxnSpPr/>
          <p:nvPr/>
        </p:nvCxnSpPr>
        <p:spPr>
          <a:xfrm>
            <a:off x="379585" y="596900"/>
            <a:ext cx="8360400" cy="0"/>
          </a:xfrm>
          <a:prstGeom prst="straightConnector1">
            <a:avLst/>
          </a:prstGeom>
          <a:noFill/>
          <a:ln cap="flat" cmpd="sng" w="28575">
            <a:solidFill>
              <a:srgbClr val="091F2F"/>
            </a:solidFill>
            <a:prstDash val="solid"/>
            <a:round/>
            <a:headEnd len="med" w="med" type="none"/>
            <a:tailEnd len="med" w="med" type="none"/>
          </a:ln>
        </p:spPr>
      </p:cxnSp>
      <p:sp>
        <p:nvSpPr>
          <p:cNvPr id="141" name="Google Shape;141;p19"/>
          <p:cNvSpPr txBox="1"/>
          <p:nvPr>
            <p:ph type="title"/>
          </p:nvPr>
        </p:nvSpPr>
        <p:spPr>
          <a:xfrm>
            <a:off x="304451" y="157226"/>
            <a:ext cx="3641100" cy="43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42" name="Google Shape;142;p19"/>
          <p:cNvSpPr txBox="1"/>
          <p:nvPr>
            <p:ph idx="2" type="title"/>
          </p:nvPr>
        </p:nvSpPr>
        <p:spPr>
          <a:xfrm>
            <a:off x="311700" y="798307"/>
            <a:ext cx="4380300" cy="18141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3600">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p:txBody>
      </p:sp>
      <p:sp>
        <p:nvSpPr>
          <p:cNvPr id="143" name="Google Shape;143;p19"/>
          <p:cNvSpPr txBox="1"/>
          <p:nvPr>
            <p:ph idx="3" type="title"/>
          </p:nvPr>
        </p:nvSpPr>
        <p:spPr>
          <a:xfrm>
            <a:off x="343994" y="1770473"/>
            <a:ext cx="39255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solidFill>
                  <a:srgbClr val="091F2F"/>
                </a:solidFill>
                <a:latin typeface="Lora"/>
                <a:ea typeface="Lora"/>
                <a:cs typeface="Lora"/>
                <a:sym typeface="Lora"/>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Column Text" type="tx">
  <p:cSld name="TITLE_AND_BODY">
    <p:spTree>
      <p:nvGrpSpPr>
        <p:cNvPr id="144" name="Shape 144"/>
        <p:cNvGrpSpPr/>
        <p:nvPr/>
      </p:nvGrpSpPr>
      <p:grpSpPr>
        <a:xfrm>
          <a:off x="0" y="0"/>
          <a:ext cx="0" cy="0"/>
          <a:chOff x="0" y="0"/>
          <a:chExt cx="0" cy="0"/>
        </a:xfrm>
      </p:grpSpPr>
      <p:sp>
        <p:nvSpPr>
          <p:cNvPr id="145" name="Google Shape;145;p20"/>
          <p:cNvSpPr txBox="1"/>
          <p:nvPr>
            <p:ph type="title"/>
          </p:nvPr>
        </p:nvSpPr>
        <p:spPr>
          <a:xfrm>
            <a:off x="222712" y="184481"/>
            <a:ext cx="7775100" cy="393600"/>
          </a:xfrm>
          <a:prstGeom prst="rect">
            <a:avLst/>
          </a:prstGeom>
          <a:noFill/>
          <a:ln>
            <a:noFill/>
          </a:ln>
        </p:spPr>
        <p:txBody>
          <a:bodyPr anchorCtr="0" anchor="ctr" bIns="68575" lIns="68575" spcFirstLastPara="1" rIns="68575" wrap="square" tIns="68575">
            <a:noAutofit/>
          </a:bodyPr>
          <a:lstStyle>
            <a:lvl1pPr lvl="0"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9pPr>
          </a:lstStyle>
          <a:p/>
        </p:txBody>
      </p:sp>
      <p:sp>
        <p:nvSpPr>
          <p:cNvPr id="146" name="Google Shape;146;p20"/>
          <p:cNvSpPr txBox="1"/>
          <p:nvPr>
            <p:ph idx="1" type="body"/>
          </p:nvPr>
        </p:nvSpPr>
        <p:spPr>
          <a:xfrm>
            <a:off x="222712" y="1323919"/>
            <a:ext cx="8495100" cy="3416400"/>
          </a:xfrm>
          <a:prstGeom prst="rect">
            <a:avLst/>
          </a:prstGeom>
          <a:noFill/>
          <a:ln>
            <a:noFill/>
          </a:ln>
        </p:spPr>
        <p:txBody>
          <a:bodyPr anchorCtr="0" anchor="ctr" bIns="68575" lIns="68575" spcFirstLastPara="1" rIns="68575" wrap="square" tIns="68575">
            <a:noAutofit/>
          </a:bodyPr>
          <a:lstStyle>
            <a:lvl1pPr indent="-304800" lvl="0" marL="457200" rtl="0">
              <a:lnSpc>
                <a:spcPct val="115000"/>
              </a:lnSpc>
              <a:spcBef>
                <a:spcPts val="0"/>
              </a:spcBef>
              <a:spcAft>
                <a:spcPts val="0"/>
              </a:spcAft>
              <a:buClr>
                <a:srgbClr val="FB4D42"/>
              </a:buClr>
              <a:buSzPts val="1200"/>
              <a:buFont typeface="Montserrat"/>
              <a:buChar char="●"/>
              <a:defRPr b="1" sz="2000">
                <a:solidFill>
                  <a:srgbClr val="091F2F"/>
                </a:solidFill>
                <a:latin typeface="Montserrat"/>
                <a:ea typeface="Montserrat"/>
                <a:cs typeface="Montserrat"/>
                <a:sym typeface="Montserrat"/>
              </a:defRPr>
            </a:lvl1pPr>
            <a:lvl2pPr indent="-279400" lvl="1" marL="914400" rtl="0">
              <a:lnSpc>
                <a:spcPct val="115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2pPr>
            <a:lvl3pPr indent="-279400" lvl="2" marL="1371600" rtl="0">
              <a:lnSpc>
                <a:spcPct val="115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3pPr>
            <a:lvl4pPr indent="-279400" lvl="3" marL="1828800" rtl="0">
              <a:lnSpc>
                <a:spcPct val="115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4pPr>
            <a:lvl5pPr indent="-279400" lvl="4" marL="2286000" rtl="0">
              <a:lnSpc>
                <a:spcPct val="115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5pPr>
            <a:lvl6pPr indent="-279400" lvl="5" marL="2743200" rtl="0">
              <a:lnSpc>
                <a:spcPct val="115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6pPr>
            <a:lvl7pPr indent="-279400" lvl="6" marL="3200400" rtl="0">
              <a:lnSpc>
                <a:spcPct val="115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7pPr>
            <a:lvl8pPr indent="-279400" lvl="7" marL="3657600" rtl="0">
              <a:lnSpc>
                <a:spcPct val="115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8pPr>
            <a:lvl9pPr indent="-279400" lvl="8" marL="4114800" rtl="0">
              <a:lnSpc>
                <a:spcPct val="115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9pPr>
          </a:lstStyle>
          <a:p/>
        </p:txBody>
      </p:sp>
      <p:sp>
        <p:nvSpPr>
          <p:cNvPr id="147" name="Google Shape;147;p20"/>
          <p:cNvSpPr txBox="1"/>
          <p:nvPr>
            <p:ph idx="2" type="subTitle"/>
          </p:nvPr>
        </p:nvSpPr>
        <p:spPr>
          <a:xfrm>
            <a:off x="222712" y="576375"/>
            <a:ext cx="7775100" cy="335700"/>
          </a:xfrm>
          <a:prstGeom prst="rect">
            <a:avLst/>
          </a:prstGeom>
          <a:noFill/>
          <a:ln>
            <a:noFill/>
          </a:ln>
        </p:spPr>
        <p:txBody>
          <a:bodyPr anchorCtr="0" anchor="t" bIns="68575" lIns="68575" spcFirstLastPara="1" rIns="68575" wrap="square" tIns="68575">
            <a:noAutofit/>
          </a:bodyPr>
          <a:lstStyle>
            <a:lvl1pPr lvl="0" rtl="0">
              <a:lnSpc>
                <a:spcPct val="100000"/>
              </a:lnSpc>
              <a:spcBef>
                <a:spcPts val="0"/>
              </a:spcBef>
              <a:spcAft>
                <a:spcPts val="0"/>
              </a:spcAft>
              <a:buNone/>
              <a:defRPr b="0" i="1" sz="1100">
                <a:solidFill>
                  <a:srgbClr val="091F2F"/>
                </a:solidFill>
                <a:latin typeface="Lora"/>
                <a:ea typeface="Lora"/>
                <a:cs typeface="Lora"/>
                <a:sym typeface="Lora"/>
              </a:defRPr>
            </a:lvl1pPr>
            <a:lvl2pPr lvl="1" rtl="0">
              <a:lnSpc>
                <a:spcPct val="100000"/>
              </a:lnSpc>
              <a:spcBef>
                <a:spcPts val="0"/>
              </a:spcBef>
              <a:spcAft>
                <a:spcPts val="0"/>
              </a:spcAft>
              <a:buNone/>
              <a:defRPr b="0" i="1" sz="1100">
                <a:solidFill>
                  <a:srgbClr val="091F2F"/>
                </a:solidFill>
                <a:latin typeface="Lora"/>
                <a:ea typeface="Lora"/>
                <a:cs typeface="Lora"/>
                <a:sym typeface="Lora"/>
              </a:defRPr>
            </a:lvl2pPr>
            <a:lvl3pPr lvl="2" rtl="0">
              <a:lnSpc>
                <a:spcPct val="100000"/>
              </a:lnSpc>
              <a:spcBef>
                <a:spcPts val="0"/>
              </a:spcBef>
              <a:spcAft>
                <a:spcPts val="0"/>
              </a:spcAft>
              <a:buNone/>
              <a:defRPr b="0" i="1" sz="1100">
                <a:solidFill>
                  <a:srgbClr val="091F2F"/>
                </a:solidFill>
                <a:latin typeface="Lora"/>
                <a:ea typeface="Lora"/>
                <a:cs typeface="Lora"/>
                <a:sym typeface="Lora"/>
              </a:defRPr>
            </a:lvl3pPr>
            <a:lvl4pPr lvl="3" rtl="0">
              <a:lnSpc>
                <a:spcPct val="100000"/>
              </a:lnSpc>
              <a:spcBef>
                <a:spcPts val="0"/>
              </a:spcBef>
              <a:spcAft>
                <a:spcPts val="0"/>
              </a:spcAft>
              <a:buNone/>
              <a:defRPr b="0" i="1" sz="1100">
                <a:solidFill>
                  <a:srgbClr val="091F2F"/>
                </a:solidFill>
                <a:latin typeface="Lora"/>
                <a:ea typeface="Lora"/>
                <a:cs typeface="Lora"/>
                <a:sym typeface="Lora"/>
              </a:defRPr>
            </a:lvl4pPr>
            <a:lvl5pPr lvl="4" rtl="0">
              <a:lnSpc>
                <a:spcPct val="100000"/>
              </a:lnSpc>
              <a:spcBef>
                <a:spcPts val="0"/>
              </a:spcBef>
              <a:spcAft>
                <a:spcPts val="0"/>
              </a:spcAft>
              <a:buNone/>
              <a:defRPr b="0" i="1" sz="1100">
                <a:solidFill>
                  <a:srgbClr val="091F2F"/>
                </a:solidFill>
                <a:latin typeface="Lora"/>
                <a:ea typeface="Lora"/>
                <a:cs typeface="Lora"/>
                <a:sym typeface="Lora"/>
              </a:defRPr>
            </a:lvl5pPr>
            <a:lvl6pPr lvl="5" rtl="0">
              <a:lnSpc>
                <a:spcPct val="100000"/>
              </a:lnSpc>
              <a:spcBef>
                <a:spcPts val="0"/>
              </a:spcBef>
              <a:spcAft>
                <a:spcPts val="0"/>
              </a:spcAft>
              <a:buNone/>
              <a:defRPr b="0" i="1" sz="1100">
                <a:solidFill>
                  <a:srgbClr val="091F2F"/>
                </a:solidFill>
                <a:latin typeface="Lora"/>
                <a:ea typeface="Lora"/>
                <a:cs typeface="Lora"/>
                <a:sym typeface="Lora"/>
              </a:defRPr>
            </a:lvl6pPr>
            <a:lvl7pPr lvl="6" rtl="0">
              <a:lnSpc>
                <a:spcPct val="100000"/>
              </a:lnSpc>
              <a:spcBef>
                <a:spcPts val="0"/>
              </a:spcBef>
              <a:spcAft>
                <a:spcPts val="0"/>
              </a:spcAft>
              <a:buNone/>
              <a:defRPr b="0" i="1" sz="1100">
                <a:solidFill>
                  <a:srgbClr val="091F2F"/>
                </a:solidFill>
                <a:latin typeface="Lora"/>
                <a:ea typeface="Lora"/>
                <a:cs typeface="Lora"/>
                <a:sym typeface="Lora"/>
              </a:defRPr>
            </a:lvl7pPr>
            <a:lvl8pPr lvl="7" rtl="0">
              <a:lnSpc>
                <a:spcPct val="100000"/>
              </a:lnSpc>
              <a:spcBef>
                <a:spcPts val="0"/>
              </a:spcBef>
              <a:spcAft>
                <a:spcPts val="0"/>
              </a:spcAft>
              <a:buNone/>
              <a:defRPr b="0" i="1" sz="1100">
                <a:solidFill>
                  <a:srgbClr val="091F2F"/>
                </a:solidFill>
                <a:latin typeface="Lora"/>
                <a:ea typeface="Lora"/>
                <a:cs typeface="Lora"/>
                <a:sym typeface="Lora"/>
              </a:defRPr>
            </a:lvl8pPr>
            <a:lvl9pPr lvl="8" rtl="0">
              <a:lnSpc>
                <a:spcPct val="100000"/>
              </a:lnSpc>
              <a:spcBef>
                <a:spcPts val="0"/>
              </a:spcBef>
              <a:spcAft>
                <a:spcPts val="0"/>
              </a:spcAft>
              <a:buNone/>
              <a:defRPr b="0" i="1" sz="1100">
                <a:solidFill>
                  <a:srgbClr val="091F2F"/>
                </a:solidFill>
                <a:latin typeface="Lora"/>
                <a:ea typeface="Lora"/>
                <a:cs typeface="Lora"/>
                <a:sym typeface="Lora"/>
              </a:defRPr>
            </a:lvl9pPr>
          </a:lstStyle>
          <a:p/>
        </p:txBody>
      </p:sp>
      <p:grpSp>
        <p:nvGrpSpPr>
          <p:cNvPr id="148" name="Google Shape;148;p20"/>
          <p:cNvGrpSpPr/>
          <p:nvPr/>
        </p:nvGrpSpPr>
        <p:grpSpPr>
          <a:xfrm>
            <a:off x="8498970" y="8"/>
            <a:ext cx="645302" cy="746838"/>
            <a:chOff x="6568475" y="1210300"/>
            <a:chExt cx="481425" cy="557300"/>
          </a:xfrm>
        </p:grpSpPr>
        <p:sp>
          <p:nvSpPr>
            <p:cNvPr id="149" name="Google Shape;149;p20"/>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150" name="Google Shape;150;p20"/>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51" name="Google Shape;151;p20"/>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2">
  <p:cSld name="CUSTOM_3">
    <p:spTree>
      <p:nvGrpSpPr>
        <p:cNvPr id="14" name="Shape 14"/>
        <p:cNvGrpSpPr/>
        <p:nvPr/>
      </p:nvGrpSpPr>
      <p:grpSpPr>
        <a:xfrm>
          <a:off x="0" y="0"/>
          <a:ext cx="0" cy="0"/>
          <a:chOff x="0" y="0"/>
          <a:chExt cx="0" cy="0"/>
        </a:xfrm>
      </p:grpSpPr>
      <p:pic>
        <p:nvPicPr>
          <p:cNvPr descr="20150428_193143.jpg" id="15" name="Google Shape;15;p3"/>
          <p:cNvPicPr preferRelativeResize="0"/>
          <p:nvPr/>
        </p:nvPicPr>
        <p:blipFill rotWithShape="1">
          <a:blip r:embed="rId2">
            <a:alphaModFix/>
          </a:blip>
          <a:srcRect b="0" l="0" r="0" t="0"/>
          <a:stretch/>
        </p:blipFill>
        <p:spPr>
          <a:xfrm>
            <a:off x="-78150" y="-87900"/>
            <a:ext cx="9300303" cy="5231398"/>
          </a:xfrm>
          <a:prstGeom prst="rect">
            <a:avLst/>
          </a:prstGeom>
          <a:noFill/>
          <a:ln>
            <a:noFill/>
          </a:ln>
        </p:spPr>
      </p:pic>
      <p:pic>
        <p:nvPicPr>
          <p:cNvPr id="16" name="Google Shape;16;p3"/>
          <p:cNvPicPr preferRelativeResize="0"/>
          <p:nvPr/>
        </p:nvPicPr>
        <p:blipFill>
          <a:blip r:embed="rId3">
            <a:alphaModFix/>
          </a:blip>
          <a:stretch>
            <a:fillRect/>
          </a:stretch>
        </p:blipFill>
        <p:spPr>
          <a:xfrm>
            <a:off x="-78150" y="-87900"/>
            <a:ext cx="9300300" cy="5231400"/>
          </a:xfrm>
          <a:prstGeom prst="rect">
            <a:avLst/>
          </a:prstGeom>
          <a:noFill/>
          <a:ln>
            <a:noFill/>
          </a:ln>
        </p:spPr>
      </p:pic>
      <p:sp>
        <p:nvSpPr>
          <p:cNvPr id="17" name="Google Shape;17;p3"/>
          <p:cNvSpPr/>
          <p:nvPr/>
        </p:nvSpPr>
        <p:spPr>
          <a:xfrm>
            <a:off x="-78150" y="4433625"/>
            <a:ext cx="9300300" cy="702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 name="Google Shape;18;p3"/>
          <p:cNvPicPr preferRelativeResize="0"/>
          <p:nvPr/>
        </p:nvPicPr>
        <p:blipFill rotWithShape="1">
          <a:blip r:embed="rId4">
            <a:alphaModFix/>
          </a:blip>
          <a:srcRect b="9441" l="0" r="0" t="9441"/>
          <a:stretch/>
        </p:blipFill>
        <p:spPr>
          <a:xfrm>
            <a:off x="1911033" y="4562477"/>
            <a:ext cx="1831081" cy="444584"/>
          </a:xfrm>
          <a:prstGeom prst="rect">
            <a:avLst/>
          </a:prstGeom>
          <a:noFill/>
          <a:ln>
            <a:noFill/>
          </a:ln>
        </p:spPr>
      </p:pic>
      <p:pic>
        <p:nvPicPr>
          <p:cNvPr id="19" name="Google Shape;19;p3"/>
          <p:cNvPicPr preferRelativeResize="0"/>
          <p:nvPr/>
        </p:nvPicPr>
        <p:blipFill>
          <a:blip r:embed="rId5">
            <a:alphaModFix/>
          </a:blip>
          <a:stretch>
            <a:fillRect/>
          </a:stretch>
        </p:blipFill>
        <p:spPr>
          <a:xfrm>
            <a:off x="5028331" y="4562473"/>
            <a:ext cx="1831082" cy="444600"/>
          </a:xfrm>
          <a:prstGeom prst="rect">
            <a:avLst/>
          </a:prstGeom>
          <a:noFill/>
          <a:ln>
            <a:noFill/>
          </a:ln>
        </p:spPr>
      </p:pic>
      <p:sp>
        <p:nvSpPr>
          <p:cNvPr id="20" name="Google Shape;20;p3"/>
          <p:cNvSpPr txBox="1"/>
          <p:nvPr>
            <p:ph type="title"/>
          </p:nvPr>
        </p:nvSpPr>
        <p:spPr>
          <a:xfrm>
            <a:off x="311700" y="1752500"/>
            <a:ext cx="85206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sz="3600">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1" name="Google Shape;21;p3"/>
          <p:cNvSpPr txBox="1"/>
          <p:nvPr>
            <p:ph idx="2" type="title"/>
          </p:nvPr>
        </p:nvSpPr>
        <p:spPr>
          <a:xfrm>
            <a:off x="267789" y="2285400"/>
            <a:ext cx="85206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a:solidFill>
                  <a:srgbClr val="FFFFFF"/>
                </a:solidFill>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Column Text 1">
  <p:cSld name="TITLE_AND_BODY_1">
    <p:spTree>
      <p:nvGrpSpPr>
        <p:cNvPr id="152" name="Shape 152"/>
        <p:cNvGrpSpPr/>
        <p:nvPr/>
      </p:nvGrpSpPr>
      <p:grpSpPr>
        <a:xfrm>
          <a:off x="0" y="0"/>
          <a:ext cx="0" cy="0"/>
          <a:chOff x="0" y="0"/>
          <a:chExt cx="0" cy="0"/>
        </a:xfrm>
      </p:grpSpPr>
      <p:sp>
        <p:nvSpPr>
          <p:cNvPr id="153" name="Google Shape;153;p21"/>
          <p:cNvSpPr txBox="1"/>
          <p:nvPr>
            <p:ph type="title"/>
          </p:nvPr>
        </p:nvSpPr>
        <p:spPr>
          <a:xfrm>
            <a:off x="222712" y="184481"/>
            <a:ext cx="7775100" cy="393600"/>
          </a:xfrm>
          <a:prstGeom prst="rect">
            <a:avLst/>
          </a:prstGeom>
          <a:noFill/>
          <a:ln>
            <a:noFill/>
          </a:ln>
        </p:spPr>
        <p:txBody>
          <a:bodyPr anchorCtr="0" anchor="ctr" bIns="68575" lIns="68575" spcFirstLastPara="1" rIns="68575" wrap="square" tIns="68575">
            <a:noAutofit/>
          </a:bodyPr>
          <a:lstStyle>
            <a:lvl1pPr lvl="0"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9pPr>
          </a:lstStyle>
          <a:p/>
        </p:txBody>
      </p:sp>
      <p:sp>
        <p:nvSpPr>
          <p:cNvPr id="154" name="Google Shape;154;p21"/>
          <p:cNvSpPr txBox="1"/>
          <p:nvPr>
            <p:ph idx="1" type="body"/>
          </p:nvPr>
        </p:nvSpPr>
        <p:spPr>
          <a:xfrm>
            <a:off x="222712" y="1003444"/>
            <a:ext cx="8495100" cy="3416400"/>
          </a:xfrm>
          <a:prstGeom prst="rect">
            <a:avLst/>
          </a:prstGeom>
          <a:noFill/>
          <a:ln>
            <a:noFill/>
          </a:ln>
        </p:spPr>
        <p:txBody>
          <a:bodyPr anchorCtr="0" anchor="ctr" bIns="68575" lIns="68575" spcFirstLastPara="1" rIns="68575" wrap="square" tIns="68575">
            <a:noAutofit/>
          </a:bodyPr>
          <a:lstStyle>
            <a:lvl1pPr indent="-304800" lvl="0" marL="457200" rtl="0">
              <a:lnSpc>
                <a:spcPct val="150000"/>
              </a:lnSpc>
              <a:spcBef>
                <a:spcPts val="0"/>
              </a:spcBef>
              <a:spcAft>
                <a:spcPts val="0"/>
              </a:spcAft>
              <a:buClr>
                <a:srgbClr val="FB4D42"/>
              </a:buClr>
              <a:buSzPts val="1200"/>
              <a:buFont typeface="Montserrat"/>
              <a:buChar char="●"/>
              <a:defRPr b="0" sz="1900">
                <a:solidFill>
                  <a:srgbClr val="091F2F"/>
                </a:solidFill>
                <a:latin typeface="Lora"/>
                <a:ea typeface="Lora"/>
                <a:cs typeface="Lora"/>
                <a:sym typeface="Lora"/>
              </a:defRPr>
            </a:lvl1pPr>
            <a:lvl2pPr indent="-279400" lvl="1" marL="914400" rtl="0">
              <a:lnSpc>
                <a:spcPct val="150000"/>
              </a:lnSpc>
              <a:spcBef>
                <a:spcPts val="0"/>
              </a:spcBef>
              <a:spcAft>
                <a:spcPts val="0"/>
              </a:spcAft>
              <a:buClr>
                <a:srgbClr val="FB4D42"/>
              </a:buClr>
              <a:buSzPts val="800"/>
              <a:buFont typeface="Lora"/>
              <a:buChar char="●"/>
              <a:defRPr i="0" sz="1900">
                <a:solidFill>
                  <a:srgbClr val="091F2F"/>
                </a:solidFill>
                <a:latin typeface="Lora"/>
                <a:ea typeface="Lora"/>
                <a:cs typeface="Lora"/>
                <a:sym typeface="Lora"/>
              </a:defRPr>
            </a:lvl2pPr>
            <a:lvl3pPr indent="-279400" lvl="2" marL="1371600" rtl="0">
              <a:lnSpc>
                <a:spcPct val="115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3pPr>
            <a:lvl4pPr indent="-279400" lvl="3" marL="1828800" rtl="0">
              <a:lnSpc>
                <a:spcPct val="115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4pPr>
            <a:lvl5pPr indent="-279400" lvl="4" marL="2286000" rtl="0">
              <a:lnSpc>
                <a:spcPct val="115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5pPr>
            <a:lvl6pPr indent="-279400" lvl="5" marL="2743200" rtl="0">
              <a:lnSpc>
                <a:spcPct val="115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6pPr>
            <a:lvl7pPr indent="-279400" lvl="6" marL="3200400" rtl="0">
              <a:lnSpc>
                <a:spcPct val="115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7pPr>
            <a:lvl8pPr indent="-279400" lvl="7" marL="3657600" rtl="0">
              <a:lnSpc>
                <a:spcPct val="115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8pPr>
            <a:lvl9pPr indent="-279400" lvl="8" marL="4114800" rtl="0">
              <a:lnSpc>
                <a:spcPct val="115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9pPr>
          </a:lstStyle>
          <a:p/>
        </p:txBody>
      </p:sp>
      <p:sp>
        <p:nvSpPr>
          <p:cNvPr id="155" name="Google Shape;155;p21"/>
          <p:cNvSpPr txBox="1"/>
          <p:nvPr>
            <p:ph idx="2" type="subTitle"/>
          </p:nvPr>
        </p:nvSpPr>
        <p:spPr>
          <a:xfrm>
            <a:off x="222712" y="576375"/>
            <a:ext cx="7775100" cy="335700"/>
          </a:xfrm>
          <a:prstGeom prst="rect">
            <a:avLst/>
          </a:prstGeom>
          <a:noFill/>
          <a:ln>
            <a:noFill/>
          </a:ln>
        </p:spPr>
        <p:txBody>
          <a:bodyPr anchorCtr="0" anchor="t" bIns="68575" lIns="68575" spcFirstLastPara="1" rIns="68575" wrap="square" tIns="68575">
            <a:noAutofit/>
          </a:bodyPr>
          <a:lstStyle>
            <a:lvl1pPr lvl="0" rtl="0">
              <a:lnSpc>
                <a:spcPct val="100000"/>
              </a:lnSpc>
              <a:spcBef>
                <a:spcPts val="0"/>
              </a:spcBef>
              <a:spcAft>
                <a:spcPts val="0"/>
              </a:spcAft>
              <a:buNone/>
              <a:defRPr b="0" i="1" sz="1100">
                <a:solidFill>
                  <a:srgbClr val="091F2F"/>
                </a:solidFill>
                <a:latin typeface="Lora"/>
                <a:ea typeface="Lora"/>
                <a:cs typeface="Lora"/>
                <a:sym typeface="Lora"/>
              </a:defRPr>
            </a:lvl1pPr>
            <a:lvl2pPr lvl="1" rtl="0">
              <a:lnSpc>
                <a:spcPct val="100000"/>
              </a:lnSpc>
              <a:spcBef>
                <a:spcPts val="0"/>
              </a:spcBef>
              <a:spcAft>
                <a:spcPts val="0"/>
              </a:spcAft>
              <a:buNone/>
              <a:defRPr b="0" i="1" sz="1100">
                <a:solidFill>
                  <a:srgbClr val="091F2F"/>
                </a:solidFill>
                <a:latin typeface="Lora"/>
                <a:ea typeface="Lora"/>
                <a:cs typeface="Lora"/>
                <a:sym typeface="Lora"/>
              </a:defRPr>
            </a:lvl2pPr>
            <a:lvl3pPr lvl="2" rtl="0">
              <a:lnSpc>
                <a:spcPct val="100000"/>
              </a:lnSpc>
              <a:spcBef>
                <a:spcPts val="0"/>
              </a:spcBef>
              <a:spcAft>
                <a:spcPts val="0"/>
              </a:spcAft>
              <a:buNone/>
              <a:defRPr b="0" i="1" sz="1100">
                <a:solidFill>
                  <a:srgbClr val="091F2F"/>
                </a:solidFill>
                <a:latin typeface="Lora"/>
                <a:ea typeface="Lora"/>
                <a:cs typeface="Lora"/>
                <a:sym typeface="Lora"/>
              </a:defRPr>
            </a:lvl3pPr>
            <a:lvl4pPr lvl="3" rtl="0">
              <a:lnSpc>
                <a:spcPct val="100000"/>
              </a:lnSpc>
              <a:spcBef>
                <a:spcPts val="0"/>
              </a:spcBef>
              <a:spcAft>
                <a:spcPts val="0"/>
              </a:spcAft>
              <a:buNone/>
              <a:defRPr b="0" i="1" sz="1100">
                <a:solidFill>
                  <a:srgbClr val="091F2F"/>
                </a:solidFill>
                <a:latin typeface="Lora"/>
                <a:ea typeface="Lora"/>
                <a:cs typeface="Lora"/>
                <a:sym typeface="Lora"/>
              </a:defRPr>
            </a:lvl4pPr>
            <a:lvl5pPr lvl="4" rtl="0">
              <a:lnSpc>
                <a:spcPct val="100000"/>
              </a:lnSpc>
              <a:spcBef>
                <a:spcPts val="0"/>
              </a:spcBef>
              <a:spcAft>
                <a:spcPts val="0"/>
              </a:spcAft>
              <a:buNone/>
              <a:defRPr b="0" i="1" sz="1100">
                <a:solidFill>
                  <a:srgbClr val="091F2F"/>
                </a:solidFill>
                <a:latin typeface="Lora"/>
                <a:ea typeface="Lora"/>
                <a:cs typeface="Lora"/>
                <a:sym typeface="Lora"/>
              </a:defRPr>
            </a:lvl5pPr>
            <a:lvl6pPr lvl="5" rtl="0">
              <a:lnSpc>
                <a:spcPct val="100000"/>
              </a:lnSpc>
              <a:spcBef>
                <a:spcPts val="0"/>
              </a:spcBef>
              <a:spcAft>
                <a:spcPts val="0"/>
              </a:spcAft>
              <a:buNone/>
              <a:defRPr b="0" i="1" sz="1100">
                <a:solidFill>
                  <a:srgbClr val="091F2F"/>
                </a:solidFill>
                <a:latin typeface="Lora"/>
                <a:ea typeface="Lora"/>
                <a:cs typeface="Lora"/>
                <a:sym typeface="Lora"/>
              </a:defRPr>
            </a:lvl6pPr>
            <a:lvl7pPr lvl="6" rtl="0">
              <a:lnSpc>
                <a:spcPct val="100000"/>
              </a:lnSpc>
              <a:spcBef>
                <a:spcPts val="0"/>
              </a:spcBef>
              <a:spcAft>
                <a:spcPts val="0"/>
              </a:spcAft>
              <a:buNone/>
              <a:defRPr b="0" i="1" sz="1100">
                <a:solidFill>
                  <a:srgbClr val="091F2F"/>
                </a:solidFill>
                <a:latin typeface="Lora"/>
                <a:ea typeface="Lora"/>
                <a:cs typeface="Lora"/>
                <a:sym typeface="Lora"/>
              </a:defRPr>
            </a:lvl7pPr>
            <a:lvl8pPr lvl="7" rtl="0">
              <a:lnSpc>
                <a:spcPct val="100000"/>
              </a:lnSpc>
              <a:spcBef>
                <a:spcPts val="0"/>
              </a:spcBef>
              <a:spcAft>
                <a:spcPts val="0"/>
              </a:spcAft>
              <a:buNone/>
              <a:defRPr b="0" i="1" sz="1100">
                <a:solidFill>
                  <a:srgbClr val="091F2F"/>
                </a:solidFill>
                <a:latin typeface="Lora"/>
                <a:ea typeface="Lora"/>
                <a:cs typeface="Lora"/>
                <a:sym typeface="Lora"/>
              </a:defRPr>
            </a:lvl8pPr>
            <a:lvl9pPr lvl="8" rtl="0">
              <a:lnSpc>
                <a:spcPct val="100000"/>
              </a:lnSpc>
              <a:spcBef>
                <a:spcPts val="0"/>
              </a:spcBef>
              <a:spcAft>
                <a:spcPts val="0"/>
              </a:spcAft>
              <a:buNone/>
              <a:defRPr b="0" i="1" sz="1100">
                <a:solidFill>
                  <a:srgbClr val="091F2F"/>
                </a:solidFill>
                <a:latin typeface="Lora"/>
                <a:ea typeface="Lora"/>
                <a:cs typeface="Lora"/>
                <a:sym typeface="Lora"/>
              </a:defRPr>
            </a:lvl9pPr>
          </a:lstStyle>
          <a:p/>
        </p:txBody>
      </p:sp>
      <p:grpSp>
        <p:nvGrpSpPr>
          <p:cNvPr id="156" name="Google Shape;156;p21"/>
          <p:cNvGrpSpPr/>
          <p:nvPr/>
        </p:nvGrpSpPr>
        <p:grpSpPr>
          <a:xfrm>
            <a:off x="8498970" y="8"/>
            <a:ext cx="645302" cy="746838"/>
            <a:chOff x="6568475" y="1210300"/>
            <a:chExt cx="481425" cy="557300"/>
          </a:xfrm>
        </p:grpSpPr>
        <p:sp>
          <p:nvSpPr>
            <p:cNvPr id="157" name="Google Shape;157;p21"/>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158" name="Google Shape;158;p21"/>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59" name="Google Shape;159;p21"/>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Text" type="twoColTx">
  <p:cSld name="TITLE_AND_TWO_COLUMNS">
    <p:spTree>
      <p:nvGrpSpPr>
        <p:cNvPr id="160" name="Shape 160"/>
        <p:cNvGrpSpPr/>
        <p:nvPr/>
      </p:nvGrpSpPr>
      <p:grpSpPr>
        <a:xfrm>
          <a:off x="0" y="0"/>
          <a:ext cx="0" cy="0"/>
          <a:chOff x="0" y="0"/>
          <a:chExt cx="0" cy="0"/>
        </a:xfrm>
      </p:grpSpPr>
      <p:sp>
        <p:nvSpPr>
          <p:cNvPr id="161" name="Google Shape;161;p22"/>
          <p:cNvSpPr txBox="1"/>
          <p:nvPr>
            <p:ph type="title"/>
          </p:nvPr>
        </p:nvSpPr>
        <p:spPr>
          <a:xfrm>
            <a:off x="222712" y="184481"/>
            <a:ext cx="7775100" cy="393600"/>
          </a:xfrm>
          <a:prstGeom prst="rect">
            <a:avLst/>
          </a:prstGeom>
          <a:noFill/>
          <a:ln>
            <a:noFill/>
          </a:ln>
        </p:spPr>
        <p:txBody>
          <a:bodyPr anchorCtr="0" anchor="ctr" bIns="68575" lIns="68575" spcFirstLastPara="1" rIns="68575" wrap="square" tIns="68575">
            <a:noAutofit/>
          </a:bodyPr>
          <a:lstStyle>
            <a:lvl1pPr lvl="0"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9pPr>
          </a:lstStyle>
          <a:p/>
        </p:txBody>
      </p:sp>
      <p:sp>
        <p:nvSpPr>
          <p:cNvPr id="162" name="Google Shape;162;p22"/>
          <p:cNvSpPr txBox="1"/>
          <p:nvPr>
            <p:ph idx="1" type="body"/>
          </p:nvPr>
        </p:nvSpPr>
        <p:spPr>
          <a:xfrm>
            <a:off x="222712" y="1323919"/>
            <a:ext cx="3830700" cy="3416400"/>
          </a:xfrm>
          <a:prstGeom prst="rect">
            <a:avLst/>
          </a:prstGeom>
          <a:noFill/>
          <a:ln>
            <a:noFill/>
          </a:ln>
        </p:spPr>
        <p:txBody>
          <a:bodyPr anchorCtr="0" anchor="ctr" bIns="68575" lIns="68575" spcFirstLastPara="1" rIns="68575" wrap="square" tIns="68575">
            <a:noAutofit/>
          </a:bodyPr>
          <a:lstStyle>
            <a:lvl1pPr indent="-304800" lvl="0" marL="457200" rtl="0">
              <a:lnSpc>
                <a:spcPct val="115000"/>
              </a:lnSpc>
              <a:spcBef>
                <a:spcPts val="0"/>
              </a:spcBef>
              <a:spcAft>
                <a:spcPts val="0"/>
              </a:spcAft>
              <a:buClr>
                <a:srgbClr val="FB4D42"/>
              </a:buClr>
              <a:buSzPts val="1200"/>
              <a:buFont typeface="Montserrat"/>
              <a:buChar char="●"/>
              <a:defRPr b="1" sz="2000">
                <a:solidFill>
                  <a:srgbClr val="091F2F"/>
                </a:solidFill>
                <a:latin typeface="Montserrat"/>
                <a:ea typeface="Montserrat"/>
                <a:cs typeface="Montserrat"/>
                <a:sym typeface="Montserrat"/>
              </a:defRPr>
            </a:lvl1pPr>
            <a:lvl2pPr indent="-279400" lvl="1" marL="914400" rtl="0">
              <a:lnSpc>
                <a:spcPct val="100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2pPr>
            <a:lvl3pPr indent="-279400" lvl="2" marL="1371600" rtl="0">
              <a:lnSpc>
                <a:spcPct val="100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3pPr>
            <a:lvl4pPr indent="-279400" lvl="3" marL="1828800" rtl="0">
              <a:lnSpc>
                <a:spcPct val="100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4pPr>
            <a:lvl5pPr indent="-279400" lvl="4" marL="2286000" rtl="0">
              <a:lnSpc>
                <a:spcPct val="100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5pPr>
            <a:lvl6pPr indent="-279400" lvl="5" marL="2743200" rtl="0">
              <a:lnSpc>
                <a:spcPct val="100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6pPr>
            <a:lvl7pPr indent="-279400" lvl="6" marL="3200400" rtl="0">
              <a:lnSpc>
                <a:spcPct val="100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7pPr>
            <a:lvl8pPr indent="-279400" lvl="7" marL="3657600" rtl="0">
              <a:lnSpc>
                <a:spcPct val="100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8pPr>
            <a:lvl9pPr indent="-279400" lvl="8" marL="4114800" rtl="0">
              <a:lnSpc>
                <a:spcPct val="100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9pPr>
          </a:lstStyle>
          <a:p/>
        </p:txBody>
      </p:sp>
      <p:sp>
        <p:nvSpPr>
          <p:cNvPr id="163" name="Google Shape;163;p22"/>
          <p:cNvSpPr txBox="1"/>
          <p:nvPr>
            <p:ph idx="2" type="subTitle"/>
          </p:nvPr>
        </p:nvSpPr>
        <p:spPr>
          <a:xfrm>
            <a:off x="222712" y="576375"/>
            <a:ext cx="7775100" cy="335700"/>
          </a:xfrm>
          <a:prstGeom prst="rect">
            <a:avLst/>
          </a:prstGeom>
          <a:noFill/>
          <a:ln>
            <a:noFill/>
          </a:ln>
        </p:spPr>
        <p:txBody>
          <a:bodyPr anchorCtr="0" anchor="t" bIns="68575" lIns="68575" spcFirstLastPara="1" rIns="68575" wrap="square" tIns="68575">
            <a:noAutofit/>
          </a:bodyPr>
          <a:lstStyle>
            <a:lvl1pPr lvl="0" rtl="0">
              <a:lnSpc>
                <a:spcPct val="100000"/>
              </a:lnSpc>
              <a:spcBef>
                <a:spcPts val="0"/>
              </a:spcBef>
              <a:spcAft>
                <a:spcPts val="0"/>
              </a:spcAft>
              <a:buNone/>
              <a:defRPr b="0" i="1" sz="1100">
                <a:solidFill>
                  <a:srgbClr val="091F2F"/>
                </a:solidFill>
                <a:latin typeface="Lora"/>
                <a:ea typeface="Lora"/>
                <a:cs typeface="Lora"/>
                <a:sym typeface="Lora"/>
              </a:defRPr>
            </a:lvl1pPr>
            <a:lvl2pPr lvl="1" rtl="0">
              <a:lnSpc>
                <a:spcPct val="100000"/>
              </a:lnSpc>
              <a:spcBef>
                <a:spcPts val="0"/>
              </a:spcBef>
              <a:spcAft>
                <a:spcPts val="0"/>
              </a:spcAft>
              <a:buNone/>
              <a:defRPr b="0" i="1" sz="1100">
                <a:solidFill>
                  <a:srgbClr val="091F2F"/>
                </a:solidFill>
                <a:latin typeface="Lora"/>
                <a:ea typeface="Lora"/>
                <a:cs typeface="Lora"/>
                <a:sym typeface="Lora"/>
              </a:defRPr>
            </a:lvl2pPr>
            <a:lvl3pPr lvl="2" rtl="0">
              <a:lnSpc>
                <a:spcPct val="100000"/>
              </a:lnSpc>
              <a:spcBef>
                <a:spcPts val="0"/>
              </a:spcBef>
              <a:spcAft>
                <a:spcPts val="0"/>
              </a:spcAft>
              <a:buNone/>
              <a:defRPr b="0" i="1" sz="1100">
                <a:solidFill>
                  <a:srgbClr val="091F2F"/>
                </a:solidFill>
                <a:latin typeface="Lora"/>
                <a:ea typeface="Lora"/>
                <a:cs typeface="Lora"/>
                <a:sym typeface="Lora"/>
              </a:defRPr>
            </a:lvl3pPr>
            <a:lvl4pPr lvl="3" rtl="0">
              <a:lnSpc>
                <a:spcPct val="100000"/>
              </a:lnSpc>
              <a:spcBef>
                <a:spcPts val="0"/>
              </a:spcBef>
              <a:spcAft>
                <a:spcPts val="0"/>
              </a:spcAft>
              <a:buNone/>
              <a:defRPr b="0" i="1" sz="1100">
                <a:solidFill>
                  <a:srgbClr val="091F2F"/>
                </a:solidFill>
                <a:latin typeface="Lora"/>
                <a:ea typeface="Lora"/>
                <a:cs typeface="Lora"/>
                <a:sym typeface="Lora"/>
              </a:defRPr>
            </a:lvl4pPr>
            <a:lvl5pPr lvl="4" rtl="0">
              <a:lnSpc>
                <a:spcPct val="100000"/>
              </a:lnSpc>
              <a:spcBef>
                <a:spcPts val="0"/>
              </a:spcBef>
              <a:spcAft>
                <a:spcPts val="0"/>
              </a:spcAft>
              <a:buNone/>
              <a:defRPr b="0" i="1" sz="1100">
                <a:solidFill>
                  <a:srgbClr val="091F2F"/>
                </a:solidFill>
                <a:latin typeface="Lora"/>
                <a:ea typeface="Lora"/>
                <a:cs typeface="Lora"/>
                <a:sym typeface="Lora"/>
              </a:defRPr>
            </a:lvl5pPr>
            <a:lvl6pPr lvl="5" rtl="0">
              <a:lnSpc>
                <a:spcPct val="100000"/>
              </a:lnSpc>
              <a:spcBef>
                <a:spcPts val="0"/>
              </a:spcBef>
              <a:spcAft>
                <a:spcPts val="0"/>
              </a:spcAft>
              <a:buNone/>
              <a:defRPr b="0" i="1" sz="1100">
                <a:solidFill>
                  <a:srgbClr val="091F2F"/>
                </a:solidFill>
                <a:latin typeface="Lora"/>
                <a:ea typeface="Lora"/>
                <a:cs typeface="Lora"/>
                <a:sym typeface="Lora"/>
              </a:defRPr>
            </a:lvl6pPr>
            <a:lvl7pPr lvl="6" rtl="0">
              <a:lnSpc>
                <a:spcPct val="100000"/>
              </a:lnSpc>
              <a:spcBef>
                <a:spcPts val="0"/>
              </a:spcBef>
              <a:spcAft>
                <a:spcPts val="0"/>
              </a:spcAft>
              <a:buNone/>
              <a:defRPr b="0" i="1" sz="1100">
                <a:solidFill>
                  <a:srgbClr val="091F2F"/>
                </a:solidFill>
                <a:latin typeface="Lora"/>
                <a:ea typeface="Lora"/>
                <a:cs typeface="Lora"/>
                <a:sym typeface="Lora"/>
              </a:defRPr>
            </a:lvl7pPr>
            <a:lvl8pPr lvl="7" rtl="0">
              <a:lnSpc>
                <a:spcPct val="100000"/>
              </a:lnSpc>
              <a:spcBef>
                <a:spcPts val="0"/>
              </a:spcBef>
              <a:spcAft>
                <a:spcPts val="0"/>
              </a:spcAft>
              <a:buNone/>
              <a:defRPr b="0" i="1" sz="1100">
                <a:solidFill>
                  <a:srgbClr val="091F2F"/>
                </a:solidFill>
                <a:latin typeface="Lora"/>
                <a:ea typeface="Lora"/>
                <a:cs typeface="Lora"/>
                <a:sym typeface="Lora"/>
              </a:defRPr>
            </a:lvl8pPr>
            <a:lvl9pPr lvl="8" rtl="0">
              <a:lnSpc>
                <a:spcPct val="100000"/>
              </a:lnSpc>
              <a:spcBef>
                <a:spcPts val="0"/>
              </a:spcBef>
              <a:spcAft>
                <a:spcPts val="0"/>
              </a:spcAft>
              <a:buNone/>
              <a:defRPr b="0" i="1" sz="1100">
                <a:solidFill>
                  <a:srgbClr val="091F2F"/>
                </a:solidFill>
                <a:latin typeface="Lora"/>
                <a:ea typeface="Lora"/>
                <a:cs typeface="Lora"/>
                <a:sym typeface="Lora"/>
              </a:defRPr>
            </a:lvl9pPr>
          </a:lstStyle>
          <a:p/>
        </p:txBody>
      </p:sp>
      <p:grpSp>
        <p:nvGrpSpPr>
          <p:cNvPr id="164" name="Google Shape;164;p22"/>
          <p:cNvGrpSpPr/>
          <p:nvPr/>
        </p:nvGrpSpPr>
        <p:grpSpPr>
          <a:xfrm>
            <a:off x="8498970" y="8"/>
            <a:ext cx="645302" cy="746838"/>
            <a:chOff x="6568475" y="1210300"/>
            <a:chExt cx="481425" cy="557300"/>
          </a:xfrm>
        </p:grpSpPr>
        <p:sp>
          <p:nvSpPr>
            <p:cNvPr id="165" name="Google Shape;165;p22"/>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166" name="Google Shape;166;p22"/>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7" name="Google Shape;167;p22"/>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grpSp>
      <p:sp>
        <p:nvSpPr>
          <p:cNvPr id="168" name="Google Shape;168;p22"/>
          <p:cNvSpPr txBox="1"/>
          <p:nvPr>
            <p:ph idx="3" type="body"/>
          </p:nvPr>
        </p:nvSpPr>
        <p:spPr>
          <a:xfrm>
            <a:off x="4523257" y="1323919"/>
            <a:ext cx="3830700" cy="3416400"/>
          </a:xfrm>
          <a:prstGeom prst="rect">
            <a:avLst/>
          </a:prstGeom>
          <a:noFill/>
          <a:ln>
            <a:noFill/>
          </a:ln>
        </p:spPr>
        <p:txBody>
          <a:bodyPr anchorCtr="0" anchor="ctr" bIns="68575" lIns="68575" spcFirstLastPara="1" rIns="68575" wrap="square" tIns="68575">
            <a:noAutofit/>
          </a:bodyPr>
          <a:lstStyle>
            <a:lvl1pPr indent="-304800" lvl="0" marL="457200" rtl="0">
              <a:lnSpc>
                <a:spcPct val="115000"/>
              </a:lnSpc>
              <a:spcBef>
                <a:spcPts val="0"/>
              </a:spcBef>
              <a:spcAft>
                <a:spcPts val="0"/>
              </a:spcAft>
              <a:buClr>
                <a:srgbClr val="FB4D42"/>
              </a:buClr>
              <a:buSzPts val="1200"/>
              <a:buFont typeface="Montserrat"/>
              <a:buChar char="●"/>
              <a:defRPr b="1" sz="2000">
                <a:solidFill>
                  <a:srgbClr val="091F2F"/>
                </a:solidFill>
                <a:latin typeface="Montserrat"/>
                <a:ea typeface="Montserrat"/>
                <a:cs typeface="Montserrat"/>
                <a:sym typeface="Montserrat"/>
              </a:defRPr>
            </a:lvl1pPr>
            <a:lvl2pPr indent="-279400" lvl="1" marL="914400" rtl="0">
              <a:lnSpc>
                <a:spcPct val="100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2pPr>
            <a:lvl3pPr indent="-279400" lvl="2" marL="1371600" rtl="0">
              <a:lnSpc>
                <a:spcPct val="100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3pPr>
            <a:lvl4pPr indent="-279400" lvl="3" marL="1828800" rtl="0">
              <a:lnSpc>
                <a:spcPct val="100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4pPr>
            <a:lvl5pPr indent="-279400" lvl="4" marL="2286000" rtl="0">
              <a:lnSpc>
                <a:spcPct val="100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5pPr>
            <a:lvl6pPr indent="-279400" lvl="5" marL="2743200" rtl="0">
              <a:lnSpc>
                <a:spcPct val="100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6pPr>
            <a:lvl7pPr indent="-279400" lvl="6" marL="3200400" rtl="0">
              <a:lnSpc>
                <a:spcPct val="100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7pPr>
            <a:lvl8pPr indent="-279400" lvl="7" marL="3657600" rtl="0">
              <a:lnSpc>
                <a:spcPct val="100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8pPr>
            <a:lvl9pPr indent="-279400" lvl="8" marL="4114800" rtl="0">
              <a:lnSpc>
                <a:spcPct val="100000"/>
              </a:lnSpc>
              <a:spcBef>
                <a:spcPts val="0"/>
              </a:spcBef>
              <a:spcAft>
                <a:spcPts val="0"/>
              </a:spcAft>
              <a:buClr>
                <a:srgbClr val="FB4D42"/>
              </a:buClr>
              <a:buSzPts val="800"/>
              <a:buFont typeface="Lora"/>
              <a:buChar char="●"/>
              <a:defRPr i="1" sz="1100">
                <a:solidFill>
                  <a:srgbClr val="091F2F"/>
                </a:solidFill>
                <a:latin typeface="Lora"/>
                <a:ea typeface="Lora"/>
                <a:cs typeface="Lora"/>
                <a:sym typeface="Lora"/>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2">
    <p:spTree>
      <p:nvGrpSpPr>
        <p:cNvPr id="169" name="Shape 169"/>
        <p:cNvGrpSpPr/>
        <p:nvPr/>
      </p:nvGrpSpPr>
      <p:grpSpPr>
        <a:xfrm>
          <a:off x="0" y="0"/>
          <a:ext cx="0" cy="0"/>
          <a:chOff x="0" y="0"/>
          <a:chExt cx="0" cy="0"/>
        </a:xfrm>
      </p:grpSpPr>
      <p:grpSp>
        <p:nvGrpSpPr>
          <p:cNvPr id="170" name="Google Shape;170;p23"/>
          <p:cNvGrpSpPr/>
          <p:nvPr/>
        </p:nvGrpSpPr>
        <p:grpSpPr>
          <a:xfrm>
            <a:off x="8498970" y="8"/>
            <a:ext cx="645302" cy="746838"/>
            <a:chOff x="6568475" y="1210300"/>
            <a:chExt cx="481425" cy="557300"/>
          </a:xfrm>
        </p:grpSpPr>
        <p:sp>
          <p:nvSpPr>
            <p:cNvPr id="171" name="Google Shape;171;p23"/>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172" name="Google Shape;172;p23"/>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73" name="Google Shape;173;p23"/>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type="secHead">
  <p:cSld name="SECTION_HEADER">
    <p:spTree>
      <p:nvGrpSpPr>
        <p:cNvPr id="174" name="Shape 174"/>
        <p:cNvGrpSpPr/>
        <p:nvPr/>
      </p:nvGrpSpPr>
      <p:grpSpPr>
        <a:xfrm>
          <a:off x="0" y="0"/>
          <a:ext cx="0" cy="0"/>
          <a:chOff x="0" y="0"/>
          <a:chExt cx="0" cy="0"/>
        </a:xfrm>
      </p:grpSpPr>
      <p:pic>
        <p:nvPicPr>
          <p:cNvPr id="175" name="Google Shape;175;p24"/>
          <p:cNvPicPr preferRelativeResize="0"/>
          <p:nvPr/>
        </p:nvPicPr>
        <p:blipFill>
          <a:blip r:embed="rId2">
            <a:alphaModFix/>
          </a:blip>
          <a:stretch>
            <a:fillRect/>
          </a:stretch>
        </p:blipFill>
        <p:spPr>
          <a:xfrm>
            <a:off x="0" y="-3"/>
            <a:ext cx="9141715" cy="5142201"/>
          </a:xfrm>
          <a:prstGeom prst="rect">
            <a:avLst/>
          </a:prstGeom>
          <a:noFill/>
          <a:ln>
            <a:noFill/>
          </a:ln>
        </p:spPr>
      </p:pic>
      <p:sp>
        <p:nvSpPr>
          <p:cNvPr id="176" name="Google Shape;176;p24"/>
          <p:cNvSpPr/>
          <p:nvPr/>
        </p:nvSpPr>
        <p:spPr>
          <a:xfrm>
            <a:off x="0" y="1868381"/>
            <a:ext cx="9144000" cy="1402800"/>
          </a:xfrm>
          <a:prstGeom prst="rect">
            <a:avLst/>
          </a:prstGeom>
          <a:solidFill>
            <a:srgbClr val="091F2F">
              <a:alpha val="50770"/>
            </a:srgbClr>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nvGrpSpPr>
          <p:cNvPr id="177" name="Google Shape;177;p24"/>
          <p:cNvGrpSpPr/>
          <p:nvPr/>
        </p:nvGrpSpPr>
        <p:grpSpPr>
          <a:xfrm>
            <a:off x="8498970" y="4396864"/>
            <a:ext cx="645302" cy="746838"/>
            <a:chOff x="6568475" y="1210300"/>
            <a:chExt cx="481425" cy="557300"/>
          </a:xfrm>
        </p:grpSpPr>
        <p:sp>
          <p:nvSpPr>
            <p:cNvPr id="178" name="Google Shape;178;p24"/>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179" name="Google Shape;179;p24"/>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80" name="Google Shape;180;p24"/>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grpSp>
      <p:sp>
        <p:nvSpPr>
          <p:cNvPr id="181" name="Google Shape;181;p24"/>
          <p:cNvSpPr txBox="1"/>
          <p:nvPr>
            <p:ph type="ctrTitle"/>
          </p:nvPr>
        </p:nvSpPr>
        <p:spPr>
          <a:xfrm>
            <a:off x="254539" y="257738"/>
            <a:ext cx="7120500" cy="2520600"/>
          </a:xfrm>
          <a:prstGeom prst="rect">
            <a:avLst/>
          </a:prstGeom>
          <a:noFill/>
          <a:ln>
            <a:noFill/>
          </a:ln>
        </p:spPr>
        <p:txBody>
          <a:bodyPr anchorCtr="0" anchor="b" bIns="68575" lIns="68575" spcFirstLastPara="1" rIns="68575" wrap="square" tIns="68575">
            <a:noAutofit/>
          </a:bodyPr>
          <a:lstStyle>
            <a:lvl1pPr lvl="0" rtl="0" algn="l">
              <a:spcBef>
                <a:spcPts val="0"/>
              </a:spcBef>
              <a:spcAft>
                <a:spcPts val="0"/>
              </a:spcAft>
              <a:buNone/>
              <a:defRPr b="1" sz="4200">
                <a:solidFill>
                  <a:srgbClr val="FFFFFF"/>
                </a:solidFill>
                <a:latin typeface="Montserrat"/>
                <a:ea typeface="Montserrat"/>
                <a:cs typeface="Montserrat"/>
                <a:sym typeface="Montserrat"/>
              </a:defRPr>
            </a:lvl1pPr>
            <a:lvl2pPr lvl="1" rtl="0" algn="l">
              <a:spcBef>
                <a:spcPts val="0"/>
              </a:spcBef>
              <a:spcAft>
                <a:spcPts val="0"/>
              </a:spcAft>
              <a:buNone/>
              <a:defRPr b="1" sz="4200">
                <a:solidFill>
                  <a:srgbClr val="FFFFFF"/>
                </a:solidFill>
                <a:latin typeface="Montserrat"/>
                <a:ea typeface="Montserrat"/>
                <a:cs typeface="Montserrat"/>
                <a:sym typeface="Montserrat"/>
              </a:defRPr>
            </a:lvl2pPr>
            <a:lvl3pPr lvl="2" rtl="0" algn="l">
              <a:spcBef>
                <a:spcPts val="0"/>
              </a:spcBef>
              <a:spcAft>
                <a:spcPts val="0"/>
              </a:spcAft>
              <a:buNone/>
              <a:defRPr b="1" sz="4200">
                <a:solidFill>
                  <a:srgbClr val="FFFFFF"/>
                </a:solidFill>
                <a:latin typeface="Montserrat"/>
                <a:ea typeface="Montserrat"/>
                <a:cs typeface="Montserrat"/>
                <a:sym typeface="Montserrat"/>
              </a:defRPr>
            </a:lvl3pPr>
            <a:lvl4pPr lvl="3" rtl="0" algn="l">
              <a:spcBef>
                <a:spcPts val="0"/>
              </a:spcBef>
              <a:spcAft>
                <a:spcPts val="0"/>
              </a:spcAft>
              <a:buNone/>
              <a:defRPr b="1" sz="4200">
                <a:solidFill>
                  <a:srgbClr val="FFFFFF"/>
                </a:solidFill>
                <a:latin typeface="Montserrat"/>
                <a:ea typeface="Montserrat"/>
                <a:cs typeface="Montserrat"/>
                <a:sym typeface="Montserrat"/>
              </a:defRPr>
            </a:lvl4pPr>
            <a:lvl5pPr lvl="4" rtl="0" algn="l">
              <a:spcBef>
                <a:spcPts val="0"/>
              </a:spcBef>
              <a:spcAft>
                <a:spcPts val="0"/>
              </a:spcAft>
              <a:buNone/>
              <a:defRPr b="1" sz="4200">
                <a:solidFill>
                  <a:srgbClr val="FFFFFF"/>
                </a:solidFill>
                <a:latin typeface="Montserrat"/>
                <a:ea typeface="Montserrat"/>
                <a:cs typeface="Montserrat"/>
                <a:sym typeface="Montserrat"/>
              </a:defRPr>
            </a:lvl5pPr>
            <a:lvl6pPr lvl="5" rtl="0" algn="l">
              <a:spcBef>
                <a:spcPts val="0"/>
              </a:spcBef>
              <a:spcAft>
                <a:spcPts val="0"/>
              </a:spcAft>
              <a:buNone/>
              <a:defRPr b="1" sz="4200">
                <a:solidFill>
                  <a:srgbClr val="FFFFFF"/>
                </a:solidFill>
                <a:latin typeface="Montserrat"/>
                <a:ea typeface="Montserrat"/>
                <a:cs typeface="Montserrat"/>
                <a:sym typeface="Montserrat"/>
              </a:defRPr>
            </a:lvl6pPr>
            <a:lvl7pPr lvl="6" rtl="0" algn="l">
              <a:spcBef>
                <a:spcPts val="0"/>
              </a:spcBef>
              <a:spcAft>
                <a:spcPts val="0"/>
              </a:spcAft>
              <a:buNone/>
              <a:defRPr b="1" sz="4200">
                <a:solidFill>
                  <a:srgbClr val="FFFFFF"/>
                </a:solidFill>
                <a:latin typeface="Montserrat"/>
                <a:ea typeface="Montserrat"/>
                <a:cs typeface="Montserrat"/>
                <a:sym typeface="Montserrat"/>
              </a:defRPr>
            </a:lvl7pPr>
            <a:lvl8pPr lvl="7" rtl="0" algn="l">
              <a:spcBef>
                <a:spcPts val="0"/>
              </a:spcBef>
              <a:spcAft>
                <a:spcPts val="0"/>
              </a:spcAft>
              <a:buNone/>
              <a:defRPr b="1" sz="4200">
                <a:solidFill>
                  <a:srgbClr val="FFFFFF"/>
                </a:solidFill>
                <a:latin typeface="Montserrat"/>
                <a:ea typeface="Montserrat"/>
                <a:cs typeface="Montserrat"/>
                <a:sym typeface="Montserrat"/>
              </a:defRPr>
            </a:lvl8pPr>
            <a:lvl9pPr lvl="8" rtl="0" algn="l">
              <a:spcBef>
                <a:spcPts val="0"/>
              </a:spcBef>
              <a:spcAft>
                <a:spcPts val="0"/>
              </a:spcAft>
              <a:buNone/>
              <a:defRPr b="1" sz="4200">
                <a:solidFill>
                  <a:srgbClr val="FFFFFF"/>
                </a:solidFill>
                <a:latin typeface="Montserrat"/>
                <a:ea typeface="Montserrat"/>
                <a:cs typeface="Montserrat"/>
                <a:sym typeface="Montserrat"/>
              </a:defRPr>
            </a:lvl9pPr>
          </a:lstStyle>
          <a:p/>
        </p:txBody>
      </p:sp>
      <p:sp>
        <p:nvSpPr>
          <p:cNvPr id="182" name="Google Shape;182;p24"/>
          <p:cNvSpPr txBox="1"/>
          <p:nvPr>
            <p:ph idx="1" type="subTitle"/>
          </p:nvPr>
        </p:nvSpPr>
        <p:spPr>
          <a:xfrm>
            <a:off x="254539" y="2592901"/>
            <a:ext cx="7120500" cy="792600"/>
          </a:xfrm>
          <a:prstGeom prst="rect">
            <a:avLst/>
          </a:prstGeom>
          <a:noFill/>
          <a:ln>
            <a:noFill/>
          </a:ln>
        </p:spPr>
        <p:txBody>
          <a:bodyPr anchorCtr="0" anchor="ctr" bIns="68575" lIns="68575" spcFirstLastPara="1" rIns="68575" wrap="square" tIns="68575">
            <a:noAutofit/>
          </a:bodyPr>
          <a:lstStyle>
            <a:lvl1pPr lvl="0" rtl="0" algn="l">
              <a:spcBef>
                <a:spcPts val="0"/>
              </a:spcBef>
              <a:spcAft>
                <a:spcPts val="0"/>
              </a:spcAft>
              <a:buNone/>
              <a:defRPr b="0" i="1" sz="2000">
                <a:solidFill>
                  <a:srgbClr val="FFFFFF"/>
                </a:solidFill>
                <a:latin typeface="Lora"/>
                <a:ea typeface="Lora"/>
                <a:cs typeface="Lora"/>
                <a:sym typeface="Lora"/>
              </a:defRPr>
            </a:lvl1pPr>
            <a:lvl2pPr lvl="1" rtl="0" algn="l">
              <a:spcBef>
                <a:spcPts val="0"/>
              </a:spcBef>
              <a:spcAft>
                <a:spcPts val="0"/>
              </a:spcAft>
              <a:buNone/>
              <a:defRPr b="0" i="1" sz="2000">
                <a:solidFill>
                  <a:srgbClr val="FFFFFF"/>
                </a:solidFill>
                <a:latin typeface="Lora"/>
                <a:ea typeface="Lora"/>
                <a:cs typeface="Lora"/>
                <a:sym typeface="Lora"/>
              </a:defRPr>
            </a:lvl2pPr>
            <a:lvl3pPr lvl="2" rtl="0" algn="l">
              <a:spcBef>
                <a:spcPts val="0"/>
              </a:spcBef>
              <a:spcAft>
                <a:spcPts val="0"/>
              </a:spcAft>
              <a:buNone/>
              <a:defRPr b="0" i="1" sz="2000">
                <a:solidFill>
                  <a:srgbClr val="FFFFFF"/>
                </a:solidFill>
                <a:latin typeface="Lora"/>
                <a:ea typeface="Lora"/>
                <a:cs typeface="Lora"/>
                <a:sym typeface="Lora"/>
              </a:defRPr>
            </a:lvl3pPr>
            <a:lvl4pPr lvl="3" rtl="0" algn="l">
              <a:spcBef>
                <a:spcPts val="0"/>
              </a:spcBef>
              <a:spcAft>
                <a:spcPts val="0"/>
              </a:spcAft>
              <a:buNone/>
              <a:defRPr b="0" i="1" sz="2000">
                <a:solidFill>
                  <a:srgbClr val="FFFFFF"/>
                </a:solidFill>
                <a:latin typeface="Lora"/>
                <a:ea typeface="Lora"/>
                <a:cs typeface="Lora"/>
                <a:sym typeface="Lora"/>
              </a:defRPr>
            </a:lvl4pPr>
            <a:lvl5pPr lvl="4" rtl="0" algn="l">
              <a:spcBef>
                <a:spcPts val="0"/>
              </a:spcBef>
              <a:spcAft>
                <a:spcPts val="0"/>
              </a:spcAft>
              <a:buNone/>
              <a:defRPr b="0" i="1" sz="2000">
                <a:solidFill>
                  <a:srgbClr val="FFFFFF"/>
                </a:solidFill>
                <a:latin typeface="Lora"/>
                <a:ea typeface="Lora"/>
                <a:cs typeface="Lora"/>
                <a:sym typeface="Lora"/>
              </a:defRPr>
            </a:lvl5pPr>
            <a:lvl6pPr lvl="5" rtl="0" algn="l">
              <a:spcBef>
                <a:spcPts val="0"/>
              </a:spcBef>
              <a:spcAft>
                <a:spcPts val="0"/>
              </a:spcAft>
              <a:buNone/>
              <a:defRPr b="0" i="1" sz="2000">
                <a:solidFill>
                  <a:srgbClr val="FFFFFF"/>
                </a:solidFill>
                <a:latin typeface="Lora"/>
                <a:ea typeface="Lora"/>
                <a:cs typeface="Lora"/>
                <a:sym typeface="Lora"/>
              </a:defRPr>
            </a:lvl6pPr>
            <a:lvl7pPr lvl="6" rtl="0" algn="l">
              <a:spcBef>
                <a:spcPts val="0"/>
              </a:spcBef>
              <a:spcAft>
                <a:spcPts val="0"/>
              </a:spcAft>
              <a:buNone/>
              <a:defRPr b="0" i="1" sz="2000">
                <a:solidFill>
                  <a:srgbClr val="FFFFFF"/>
                </a:solidFill>
                <a:latin typeface="Lora"/>
                <a:ea typeface="Lora"/>
                <a:cs typeface="Lora"/>
                <a:sym typeface="Lora"/>
              </a:defRPr>
            </a:lvl7pPr>
            <a:lvl8pPr lvl="7" rtl="0" algn="l">
              <a:spcBef>
                <a:spcPts val="0"/>
              </a:spcBef>
              <a:spcAft>
                <a:spcPts val="0"/>
              </a:spcAft>
              <a:buNone/>
              <a:defRPr b="0" i="1" sz="2000">
                <a:solidFill>
                  <a:srgbClr val="FFFFFF"/>
                </a:solidFill>
                <a:latin typeface="Lora"/>
                <a:ea typeface="Lora"/>
                <a:cs typeface="Lora"/>
                <a:sym typeface="Lora"/>
              </a:defRPr>
            </a:lvl8pPr>
            <a:lvl9pPr lvl="8" rtl="0" algn="l">
              <a:spcBef>
                <a:spcPts val="0"/>
              </a:spcBef>
              <a:spcAft>
                <a:spcPts val="0"/>
              </a:spcAft>
              <a:buNone/>
              <a:defRPr b="0" i="1" sz="2000">
                <a:solidFill>
                  <a:srgbClr val="FFFFFF"/>
                </a:solidFill>
                <a:latin typeface="Lora"/>
                <a:ea typeface="Lora"/>
                <a:cs typeface="Lora"/>
                <a:sym typeface="Lora"/>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scriptive Copy">
  <p:cSld name="TITLE_AND_BODY_3">
    <p:spTree>
      <p:nvGrpSpPr>
        <p:cNvPr id="183" name="Shape 183"/>
        <p:cNvGrpSpPr/>
        <p:nvPr/>
      </p:nvGrpSpPr>
      <p:grpSpPr>
        <a:xfrm>
          <a:off x="0" y="0"/>
          <a:ext cx="0" cy="0"/>
          <a:chOff x="0" y="0"/>
          <a:chExt cx="0" cy="0"/>
        </a:xfrm>
      </p:grpSpPr>
      <p:sp>
        <p:nvSpPr>
          <p:cNvPr id="184" name="Google Shape;184;p25"/>
          <p:cNvSpPr txBox="1"/>
          <p:nvPr>
            <p:ph type="title"/>
          </p:nvPr>
        </p:nvSpPr>
        <p:spPr>
          <a:xfrm>
            <a:off x="222712" y="184481"/>
            <a:ext cx="7775100" cy="393600"/>
          </a:xfrm>
          <a:prstGeom prst="rect">
            <a:avLst/>
          </a:prstGeom>
          <a:noFill/>
          <a:ln>
            <a:noFill/>
          </a:ln>
        </p:spPr>
        <p:txBody>
          <a:bodyPr anchorCtr="0" anchor="ctr" bIns="68575" lIns="68575" spcFirstLastPara="1" rIns="68575" wrap="square" tIns="68575">
            <a:noAutofit/>
          </a:bodyPr>
          <a:lstStyle>
            <a:lvl1pPr lvl="0"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Char char="■"/>
              <a:defRPr b="1" sz="2300">
                <a:solidFill>
                  <a:srgbClr val="091F2F"/>
                </a:solidFill>
                <a:latin typeface="Montserrat"/>
                <a:ea typeface="Montserrat"/>
                <a:cs typeface="Montserrat"/>
                <a:sym typeface="Montserrat"/>
              </a:defRPr>
            </a:lvl9pPr>
          </a:lstStyle>
          <a:p/>
        </p:txBody>
      </p:sp>
      <p:sp>
        <p:nvSpPr>
          <p:cNvPr id="185" name="Google Shape;185;p25"/>
          <p:cNvSpPr txBox="1"/>
          <p:nvPr>
            <p:ph idx="1" type="body"/>
          </p:nvPr>
        </p:nvSpPr>
        <p:spPr>
          <a:xfrm>
            <a:off x="222712" y="1323919"/>
            <a:ext cx="8495100" cy="3416400"/>
          </a:xfrm>
          <a:prstGeom prst="rect">
            <a:avLst/>
          </a:prstGeom>
          <a:noFill/>
          <a:ln>
            <a:noFill/>
          </a:ln>
        </p:spPr>
        <p:txBody>
          <a:bodyPr anchorCtr="0" anchor="ctr" bIns="68575" lIns="68575" spcFirstLastPara="1" rIns="68575" wrap="square" tIns="68575">
            <a:noAutofit/>
          </a:bodyPr>
          <a:lstStyle>
            <a:lvl1pPr indent="-304800" lvl="0" marL="457200" rtl="0">
              <a:lnSpc>
                <a:spcPct val="115000"/>
              </a:lnSpc>
              <a:spcBef>
                <a:spcPts val="0"/>
              </a:spcBef>
              <a:spcAft>
                <a:spcPts val="0"/>
              </a:spcAft>
              <a:buClr>
                <a:srgbClr val="FB4D42"/>
              </a:buClr>
              <a:buSzPts val="1200"/>
              <a:buFont typeface="Montserrat"/>
              <a:buChar char="●"/>
              <a:defRPr b="1" sz="2000">
                <a:solidFill>
                  <a:srgbClr val="091F2F"/>
                </a:solidFill>
                <a:latin typeface="Montserrat"/>
                <a:ea typeface="Montserrat"/>
                <a:cs typeface="Montserrat"/>
                <a:sym typeface="Montserrat"/>
              </a:defRPr>
            </a:lvl1pPr>
            <a:lvl2pPr indent="-298450" lvl="1" marL="914400" rtl="0">
              <a:lnSpc>
                <a:spcPct val="115000"/>
              </a:lnSpc>
              <a:spcBef>
                <a:spcPts val="0"/>
              </a:spcBef>
              <a:spcAft>
                <a:spcPts val="0"/>
              </a:spcAft>
              <a:buClr>
                <a:srgbClr val="FB4D42"/>
              </a:buClr>
              <a:buSzPts val="1100"/>
              <a:buFont typeface="Montserrat Light"/>
              <a:buChar char="●"/>
              <a:defRPr i="0" sz="1400">
                <a:solidFill>
                  <a:srgbClr val="091F2F"/>
                </a:solidFill>
                <a:latin typeface="Montserrat Light"/>
                <a:ea typeface="Montserrat Light"/>
                <a:cs typeface="Montserrat Light"/>
                <a:sym typeface="Montserrat Light"/>
              </a:defRPr>
            </a:lvl2pPr>
            <a:lvl3pPr indent="-298450" lvl="2" marL="1371600" rtl="0">
              <a:lnSpc>
                <a:spcPct val="115000"/>
              </a:lnSpc>
              <a:spcBef>
                <a:spcPts val="0"/>
              </a:spcBef>
              <a:spcAft>
                <a:spcPts val="0"/>
              </a:spcAft>
              <a:buClr>
                <a:srgbClr val="FB4D42"/>
              </a:buClr>
              <a:buSzPts val="1100"/>
              <a:buFont typeface="Montserrat Light"/>
              <a:buChar char="●"/>
              <a:defRPr i="0" sz="1400">
                <a:solidFill>
                  <a:srgbClr val="091F2F"/>
                </a:solidFill>
                <a:latin typeface="Montserrat Light"/>
                <a:ea typeface="Montserrat Light"/>
                <a:cs typeface="Montserrat Light"/>
                <a:sym typeface="Montserrat Light"/>
              </a:defRPr>
            </a:lvl3pPr>
            <a:lvl4pPr indent="-298450" lvl="3" marL="1828800" rtl="0">
              <a:lnSpc>
                <a:spcPct val="115000"/>
              </a:lnSpc>
              <a:spcBef>
                <a:spcPts val="0"/>
              </a:spcBef>
              <a:spcAft>
                <a:spcPts val="0"/>
              </a:spcAft>
              <a:buClr>
                <a:srgbClr val="FB4D42"/>
              </a:buClr>
              <a:buSzPts val="1100"/>
              <a:buFont typeface="Montserrat Light"/>
              <a:buChar char="●"/>
              <a:defRPr i="0" sz="1400">
                <a:solidFill>
                  <a:srgbClr val="091F2F"/>
                </a:solidFill>
                <a:latin typeface="Montserrat Light"/>
                <a:ea typeface="Montserrat Light"/>
                <a:cs typeface="Montserrat Light"/>
                <a:sym typeface="Montserrat Light"/>
              </a:defRPr>
            </a:lvl4pPr>
            <a:lvl5pPr indent="-298450" lvl="4" marL="2286000" rtl="0">
              <a:lnSpc>
                <a:spcPct val="115000"/>
              </a:lnSpc>
              <a:spcBef>
                <a:spcPts val="0"/>
              </a:spcBef>
              <a:spcAft>
                <a:spcPts val="0"/>
              </a:spcAft>
              <a:buClr>
                <a:srgbClr val="FB4D42"/>
              </a:buClr>
              <a:buSzPts val="1100"/>
              <a:buFont typeface="Montserrat Light"/>
              <a:buChar char="●"/>
              <a:defRPr i="0" sz="1400">
                <a:solidFill>
                  <a:srgbClr val="091F2F"/>
                </a:solidFill>
                <a:latin typeface="Montserrat Light"/>
                <a:ea typeface="Montserrat Light"/>
                <a:cs typeface="Montserrat Light"/>
                <a:sym typeface="Montserrat Light"/>
              </a:defRPr>
            </a:lvl5pPr>
            <a:lvl6pPr indent="-298450" lvl="5" marL="2743200" rtl="0">
              <a:lnSpc>
                <a:spcPct val="115000"/>
              </a:lnSpc>
              <a:spcBef>
                <a:spcPts val="0"/>
              </a:spcBef>
              <a:spcAft>
                <a:spcPts val="0"/>
              </a:spcAft>
              <a:buClr>
                <a:srgbClr val="FB4D42"/>
              </a:buClr>
              <a:buSzPts val="1100"/>
              <a:buFont typeface="Montserrat Light"/>
              <a:buChar char="●"/>
              <a:defRPr i="0" sz="1400">
                <a:solidFill>
                  <a:srgbClr val="091F2F"/>
                </a:solidFill>
                <a:latin typeface="Montserrat Light"/>
                <a:ea typeface="Montserrat Light"/>
                <a:cs typeface="Montserrat Light"/>
                <a:sym typeface="Montserrat Light"/>
              </a:defRPr>
            </a:lvl6pPr>
            <a:lvl7pPr indent="-298450" lvl="6" marL="3200400" rtl="0">
              <a:lnSpc>
                <a:spcPct val="115000"/>
              </a:lnSpc>
              <a:spcBef>
                <a:spcPts val="0"/>
              </a:spcBef>
              <a:spcAft>
                <a:spcPts val="0"/>
              </a:spcAft>
              <a:buClr>
                <a:srgbClr val="FB4D42"/>
              </a:buClr>
              <a:buSzPts val="1100"/>
              <a:buFont typeface="Montserrat Light"/>
              <a:buChar char="●"/>
              <a:defRPr i="0" sz="1400">
                <a:solidFill>
                  <a:srgbClr val="091F2F"/>
                </a:solidFill>
                <a:latin typeface="Montserrat Light"/>
                <a:ea typeface="Montserrat Light"/>
                <a:cs typeface="Montserrat Light"/>
                <a:sym typeface="Montserrat Light"/>
              </a:defRPr>
            </a:lvl7pPr>
            <a:lvl8pPr indent="-298450" lvl="7" marL="3657600" rtl="0">
              <a:lnSpc>
                <a:spcPct val="115000"/>
              </a:lnSpc>
              <a:spcBef>
                <a:spcPts val="0"/>
              </a:spcBef>
              <a:spcAft>
                <a:spcPts val="0"/>
              </a:spcAft>
              <a:buClr>
                <a:srgbClr val="FB4D42"/>
              </a:buClr>
              <a:buSzPts val="1100"/>
              <a:buFont typeface="Montserrat Light"/>
              <a:buChar char="●"/>
              <a:defRPr i="0" sz="1400">
                <a:solidFill>
                  <a:srgbClr val="091F2F"/>
                </a:solidFill>
                <a:latin typeface="Montserrat Light"/>
                <a:ea typeface="Montserrat Light"/>
                <a:cs typeface="Montserrat Light"/>
                <a:sym typeface="Montserrat Light"/>
              </a:defRPr>
            </a:lvl8pPr>
            <a:lvl9pPr indent="-298450" lvl="8" marL="4114800" rtl="0">
              <a:lnSpc>
                <a:spcPct val="115000"/>
              </a:lnSpc>
              <a:spcBef>
                <a:spcPts val="0"/>
              </a:spcBef>
              <a:spcAft>
                <a:spcPts val="0"/>
              </a:spcAft>
              <a:buClr>
                <a:srgbClr val="FB4D42"/>
              </a:buClr>
              <a:buSzPts val="1100"/>
              <a:buFont typeface="Montserrat Light"/>
              <a:buChar char="●"/>
              <a:defRPr i="0" sz="1400">
                <a:solidFill>
                  <a:srgbClr val="091F2F"/>
                </a:solidFill>
                <a:latin typeface="Montserrat Light"/>
                <a:ea typeface="Montserrat Light"/>
                <a:cs typeface="Montserrat Light"/>
                <a:sym typeface="Montserrat Light"/>
              </a:defRPr>
            </a:lvl9pPr>
          </a:lstStyle>
          <a:p/>
        </p:txBody>
      </p:sp>
      <p:sp>
        <p:nvSpPr>
          <p:cNvPr id="186" name="Google Shape;186;p25"/>
          <p:cNvSpPr txBox="1"/>
          <p:nvPr>
            <p:ph idx="2" type="subTitle"/>
          </p:nvPr>
        </p:nvSpPr>
        <p:spPr>
          <a:xfrm>
            <a:off x="222712" y="576375"/>
            <a:ext cx="7775100" cy="335700"/>
          </a:xfrm>
          <a:prstGeom prst="rect">
            <a:avLst/>
          </a:prstGeom>
          <a:noFill/>
          <a:ln>
            <a:noFill/>
          </a:ln>
        </p:spPr>
        <p:txBody>
          <a:bodyPr anchorCtr="0" anchor="t" bIns="68575" lIns="68575" spcFirstLastPara="1" rIns="68575" wrap="square" tIns="68575">
            <a:noAutofit/>
          </a:bodyPr>
          <a:lstStyle>
            <a:lvl1pPr lvl="0" rtl="0">
              <a:lnSpc>
                <a:spcPct val="100000"/>
              </a:lnSpc>
              <a:spcBef>
                <a:spcPts val="0"/>
              </a:spcBef>
              <a:spcAft>
                <a:spcPts val="0"/>
              </a:spcAft>
              <a:buNone/>
              <a:defRPr b="0" i="1" sz="1100">
                <a:solidFill>
                  <a:srgbClr val="091F2F"/>
                </a:solidFill>
                <a:latin typeface="Lora"/>
                <a:ea typeface="Lora"/>
                <a:cs typeface="Lora"/>
                <a:sym typeface="Lora"/>
              </a:defRPr>
            </a:lvl1pPr>
            <a:lvl2pPr lvl="1" rtl="0">
              <a:lnSpc>
                <a:spcPct val="100000"/>
              </a:lnSpc>
              <a:spcBef>
                <a:spcPts val="0"/>
              </a:spcBef>
              <a:spcAft>
                <a:spcPts val="0"/>
              </a:spcAft>
              <a:buNone/>
              <a:defRPr b="0" i="1" sz="1100">
                <a:solidFill>
                  <a:srgbClr val="091F2F"/>
                </a:solidFill>
                <a:latin typeface="Lora"/>
                <a:ea typeface="Lora"/>
                <a:cs typeface="Lora"/>
                <a:sym typeface="Lora"/>
              </a:defRPr>
            </a:lvl2pPr>
            <a:lvl3pPr lvl="2" rtl="0">
              <a:lnSpc>
                <a:spcPct val="100000"/>
              </a:lnSpc>
              <a:spcBef>
                <a:spcPts val="0"/>
              </a:spcBef>
              <a:spcAft>
                <a:spcPts val="0"/>
              </a:spcAft>
              <a:buNone/>
              <a:defRPr b="0" i="1" sz="1100">
                <a:solidFill>
                  <a:srgbClr val="091F2F"/>
                </a:solidFill>
                <a:latin typeface="Lora"/>
                <a:ea typeface="Lora"/>
                <a:cs typeface="Lora"/>
                <a:sym typeface="Lora"/>
              </a:defRPr>
            </a:lvl3pPr>
            <a:lvl4pPr lvl="3" rtl="0">
              <a:lnSpc>
                <a:spcPct val="100000"/>
              </a:lnSpc>
              <a:spcBef>
                <a:spcPts val="0"/>
              </a:spcBef>
              <a:spcAft>
                <a:spcPts val="0"/>
              </a:spcAft>
              <a:buNone/>
              <a:defRPr b="0" i="1" sz="1100">
                <a:solidFill>
                  <a:srgbClr val="091F2F"/>
                </a:solidFill>
                <a:latin typeface="Lora"/>
                <a:ea typeface="Lora"/>
                <a:cs typeface="Lora"/>
                <a:sym typeface="Lora"/>
              </a:defRPr>
            </a:lvl4pPr>
            <a:lvl5pPr lvl="4" rtl="0">
              <a:lnSpc>
                <a:spcPct val="100000"/>
              </a:lnSpc>
              <a:spcBef>
                <a:spcPts val="0"/>
              </a:spcBef>
              <a:spcAft>
                <a:spcPts val="0"/>
              </a:spcAft>
              <a:buNone/>
              <a:defRPr b="0" i="1" sz="1100">
                <a:solidFill>
                  <a:srgbClr val="091F2F"/>
                </a:solidFill>
                <a:latin typeface="Lora"/>
                <a:ea typeface="Lora"/>
                <a:cs typeface="Lora"/>
                <a:sym typeface="Lora"/>
              </a:defRPr>
            </a:lvl5pPr>
            <a:lvl6pPr lvl="5" rtl="0">
              <a:lnSpc>
                <a:spcPct val="100000"/>
              </a:lnSpc>
              <a:spcBef>
                <a:spcPts val="0"/>
              </a:spcBef>
              <a:spcAft>
                <a:spcPts val="0"/>
              </a:spcAft>
              <a:buNone/>
              <a:defRPr b="0" i="1" sz="1100">
                <a:solidFill>
                  <a:srgbClr val="091F2F"/>
                </a:solidFill>
                <a:latin typeface="Lora"/>
                <a:ea typeface="Lora"/>
                <a:cs typeface="Lora"/>
                <a:sym typeface="Lora"/>
              </a:defRPr>
            </a:lvl6pPr>
            <a:lvl7pPr lvl="6" rtl="0">
              <a:lnSpc>
                <a:spcPct val="100000"/>
              </a:lnSpc>
              <a:spcBef>
                <a:spcPts val="0"/>
              </a:spcBef>
              <a:spcAft>
                <a:spcPts val="0"/>
              </a:spcAft>
              <a:buNone/>
              <a:defRPr b="0" i="1" sz="1100">
                <a:solidFill>
                  <a:srgbClr val="091F2F"/>
                </a:solidFill>
                <a:latin typeface="Lora"/>
                <a:ea typeface="Lora"/>
                <a:cs typeface="Lora"/>
                <a:sym typeface="Lora"/>
              </a:defRPr>
            </a:lvl7pPr>
            <a:lvl8pPr lvl="7" rtl="0">
              <a:lnSpc>
                <a:spcPct val="100000"/>
              </a:lnSpc>
              <a:spcBef>
                <a:spcPts val="0"/>
              </a:spcBef>
              <a:spcAft>
                <a:spcPts val="0"/>
              </a:spcAft>
              <a:buNone/>
              <a:defRPr b="0" i="1" sz="1100">
                <a:solidFill>
                  <a:srgbClr val="091F2F"/>
                </a:solidFill>
                <a:latin typeface="Lora"/>
                <a:ea typeface="Lora"/>
                <a:cs typeface="Lora"/>
                <a:sym typeface="Lora"/>
              </a:defRPr>
            </a:lvl8pPr>
            <a:lvl9pPr lvl="8" rtl="0">
              <a:lnSpc>
                <a:spcPct val="100000"/>
              </a:lnSpc>
              <a:spcBef>
                <a:spcPts val="0"/>
              </a:spcBef>
              <a:spcAft>
                <a:spcPts val="0"/>
              </a:spcAft>
              <a:buNone/>
              <a:defRPr b="0" i="1" sz="1100">
                <a:solidFill>
                  <a:srgbClr val="091F2F"/>
                </a:solidFill>
                <a:latin typeface="Lora"/>
                <a:ea typeface="Lora"/>
                <a:cs typeface="Lora"/>
                <a:sym typeface="Lora"/>
              </a:defRPr>
            </a:lvl9pPr>
          </a:lstStyle>
          <a:p/>
        </p:txBody>
      </p:sp>
      <p:grpSp>
        <p:nvGrpSpPr>
          <p:cNvPr id="187" name="Google Shape;187;p25"/>
          <p:cNvGrpSpPr/>
          <p:nvPr/>
        </p:nvGrpSpPr>
        <p:grpSpPr>
          <a:xfrm>
            <a:off x="8498970" y="8"/>
            <a:ext cx="645302" cy="746838"/>
            <a:chOff x="6568475" y="1210300"/>
            <a:chExt cx="481425" cy="557300"/>
          </a:xfrm>
        </p:grpSpPr>
        <p:sp>
          <p:nvSpPr>
            <p:cNvPr id="188" name="Google Shape;188;p25"/>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189" name="Google Shape;189;p25"/>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90" name="Google Shape;190;p25"/>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5" name="Shape 195"/>
        <p:cNvGrpSpPr/>
        <p:nvPr/>
      </p:nvGrpSpPr>
      <p:grpSpPr>
        <a:xfrm>
          <a:off x="0" y="0"/>
          <a:ext cx="0" cy="0"/>
          <a:chOff x="0" y="0"/>
          <a:chExt cx="0" cy="0"/>
        </a:xfrm>
      </p:grpSpPr>
      <p:sp>
        <p:nvSpPr>
          <p:cNvPr id="196" name="Google Shape;196;p2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97" name="Google Shape;197;p2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98" name="Google Shape;198;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9" name="Shape 199"/>
        <p:cNvGrpSpPr/>
        <p:nvPr/>
      </p:nvGrpSpPr>
      <p:grpSpPr>
        <a:xfrm>
          <a:off x="0" y="0"/>
          <a:ext cx="0" cy="0"/>
          <a:chOff x="0" y="0"/>
          <a:chExt cx="0" cy="0"/>
        </a:xfrm>
      </p:grpSpPr>
      <p:sp>
        <p:nvSpPr>
          <p:cNvPr id="200" name="Google Shape;200;p28"/>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1" name="Google Shape;201;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2" name="Shape 202"/>
        <p:cNvGrpSpPr/>
        <p:nvPr/>
      </p:nvGrpSpPr>
      <p:grpSpPr>
        <a:xfrm>
          <a:off x="0" y="0"/>
          <a:ext cx="0" cy="0"/>
          <a:chOff x="0" y="0"/>
          <a:chExt cx="0" cy="0"/>
        </a:xfrm>
      </p:grpSpPr>
      <p:sp>
        <p:nvSpPr>
          <p:cNvPr id="203" name="Google Shape;203;p2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4" name="Google Shape;204;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05" name="Google Shape;205;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6" name="Shape 206"/>
        <p:cNvGrpSpPr/>
        <p:nvPr/>
      </p:nvGrpSpPr>
      <p:grpSpPr>
        <a:xfrm>
          <a:off x="0" y="0"/>
          <a:ext cx="0" cy="0"/>
          <a:chOff x="0" y="0"/>
          <a:chExt cx="0" cy="0"/>
        </a:xfrm>
      </p:grpSpPr>
      <p:sp>
        <p:nvSpPr>
          <p:cNvPr id="207" name="Google Shape;207;p3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8" name="Google Shape;208;p30"/>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09" name="Google Shape;209;p3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10" name="Google Shape;210;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1" name="Shape 211"/>
        <p:cNvGrpSpPr/>
        <p:nvPr/>
      </p:nvGrpSpPr>
      <p:grpSpPr>
        <a:xfrm>
          <a:off x="0" y="0"/>
          <a:ext cx="0" cy="0"/>
          <a:chOff x="0" y="0"/>
          <a:chExt cx="0" cy="0"/>
        </a:xfrm>
      </p:grpSpPr>
      <p:sp>
        <p:nvSpPr>
          <p:cNvPr id="212" name="Google Shape;212;p3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3" name="Google Shape;213;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page">
  <p:cSld name="CUSTOM_4">
    <p:spTree>
      <p:nvGrpSpPr>
        <p:cNvPr id="22" name="Shape 22"/>
        <p:cNvGrpSpPr/>
        <p:nvPr/>
      </p:nvGrpSpPr>
      <p:grpSpPr>
        <a:xfrm>
          <a:off x="0" y="0"/>
          <a:ext cx="0" cy="0"/>
          <a:chOff x="0" y="0"/>
          <a:chExt cx="0" cy="0"/>
        </a:xfrm>
      </p:grpSpPr>
      <p:cxnSp>
        <p:nvCxnSpPr>
          <p:cNvPr id="23" name="Google Shape;23;p4"/>
          <p:cNvCxnSpPr/>
          <p:nvPr/>
        </p:nvCxnSpPr>
        <p:spPr>
          <a:xfrm>
            <a:off x="379585" y="596900"/>
            <a:ext cx="8360400" cy="0"/>
          </a:xfrm>
          <a:prstGeom prst="straightConnector1">
            <a:avLst/>
          </a:prstGeom>
          <a:noFill/>
          <a:ln cap="flat" cmpd="sng" w="28575">
            <a:solidFill>
              <a:srgbClr val="091F2F"/>
            </a:solidFill>
            <a:prstDash val="solid"/>
            <a:round/>
            <a:headEnd len="med" w="med" type="none"/>
            <a:tailEnd len="med" w="med" type="none"/>
          </a:ln>
        </p:spPr>
      </p:cxnSp>
      <p:sp>
        <p:nvSpPr>
          <p:cNvPr id="24" name="Google Shape;24;p4"/>
          <p:cNvSpPr txBox="1"/>
          <p:nvPr>
            <p:ph type="title"/>
          </p:nvPr>
        </p:nvSpPr>
        <p:spPr>
          <a:xfrm>
            <a:off x="304451" y="157226"/>
            <a:ext cx="3641100" cy="43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5" name="Google Shape;25;p4"/>
          <p:cNvSpPr txBox="1"/>
          <p:nvPr>
            <p:ph idx="2" type="title"/>
          </p:nvPr>
        </p:nvSpPr>
        <p:spPr>
          <a:xfrm>
            <a:off x="311700" y="798307"/>
            <a:ext cx="4380300" cy="18141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3600">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p:txBody>
      </p:sp>
      <p:sp>
        <p:nvSpPr>
          <p:cNvPr id="26" name="Google Shape;26;p4"/>
          <p:cNvSpPr txBox="1"/>
          <p:nvPr>
            <p:ph idx="3" type="title"/>
          </p:nvPr>
        </p:nvSpPr>
        <p:spPr>
          <a:xfrm>
            <a:off x="343994" y="1770473"/>
            <a:ext cx="39255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solidFill>
                  <a:srgbClr val="091F2F"/>
                </a:solidFill>
                <a:latin typeface="Lora"/>
                <a:ea typeface="Lora"/>
                <a:cs typeface="Lora"/>
                <a:sym typeface="Lora"/>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14" name="Shape 214"/>
        <p:cNvGrpSpPr/>
        <p:nvPr/>
      </p:nvGrpSpPr>
      <p:grpSpPr>
        <a:xfrm>
          <a:off x="0" y="0"/>
          <a:ext cx="0" cy="0"/>
          <a:chOff x="0" y="0"/>
          <a:chExt cx="0" cy="0"/>
        </a:xfrm>
      </p:grpSpPr>
      <p:sp>
        <p:nvSpPr>
          <p:cNvPr id="215" name="Google Shape;215;p32"/>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16" name="Google Shape;216;p32"/>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17" name="Google Shape;217;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18" name="Shape 218"/>
        <p:cNvGrpSpPr/>
        <p:nvPr/>
      </p:nvGrpSpPr>
      <p:grpSpPr>
        <a:xfrm>
          <a:off x="0" y="0"/>
          <a:ext cx="0" cy="0"/>
          <a:chOff x="0" y="0"/>
          <a:chExt cx="0" cy="0"/>
        </a:xfrm>
      </p:grpSpPr>
      <p:sp>
        <p:nvSpPr>
          <p:cNvPr id="219" name="Google Shape;219;p33"/>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220" name="Google Shape;220;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21" name="Shape 221"/>
        <p:cNvGrpSpPr/>
        <p:nvPr/>
      </p:nvGrpSpPr>
      <p:grpSpPr>
        <a:xfrm>
          <a:off x="0" y="0"/>
          <a:ext cx="0" cy="0"/>
          <a:chOff x="0" y="0"/>
          <a:chExt cx="0" cy="0"/>
        </a:xfrm>
      </p:grpSpPr>
      <p:sp>
        <p:nvSpPr>
          <p:cNvPr id="222" name="Google Shape;222;p3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34"/>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224" name="Google Shape;224;p34"/>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25" name="Google Shape;225;p34"/>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26" name="Google Shape;226;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27" name="Shape 227"/>
        <p:cNvGrpSpPr/>
        <p:nvPr/>
      </p:nvGrpSpPr>
      <p:grpSpPr>
        <a:xfrm>
          <a:off x="0" y="0"/>
          <a:ext cx="0" cy="0"/>
          <a:chOff x="0" y="0"/>
          <a:chExt cx="0" cy="0"/>
        </a:xfrm>
      </p:grpSpPr>
      <p:sp>
        <p:nvSpPr>
          <p:cNvPr id="228" name="Google Shape;228;p35"/>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229" name="Google Shape;229;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30" name="Shape 230"/>
        <p:cNvGrpSpPr/>
        <p:nvPr/>
      </p:nvGrpSpPr>
      <p:grpSpPr>
        <a:xfrm>
          <a:off x="0" y="0"/>
          <a:ext cx="0" cy="0"/>
          <a:chOff x="0" y="0"/>
          <a:chExt cx="0" cy="0"/>
        </a:xfrm>
      </p:grpSpPr>
      <p:sp>
        <p:nvSpPr>
          <p:cNvPr id="231" name="Google Shape;231;p36"/>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32" name="Google Shape;232;p36"/>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233" name="Google Shape;233;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4" name="Shape 234"/>
        <p:cNvGrpSpPr/>
        <p:nvPr/>
      </p:nvGrpSpPr>
      <p:grpSpPr>
        <a:xfrm>
          <a:off x="0" y="0"/>
          <a:ext cx="0" cy="0"/>
          <a:chOff x="0" y="0"/>
          <a:chExt cx="0" cy="0"/>
        </a:xfrm>
      </p:grpSpPr>
      <p:sp>
        <p:nvSpPr>
          <p:cNvPr id="235" name="Google Shape;235;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page 2">
  <p:cSld name="Basic page">
    <p:spTree>
      <p:nvGrpSpPr>
        <p:cNvPr id="236" name="Shape 236"/>
        <p:cNvGrpSpPr/>
        <p:nvPr/>
      </p:nvGrpSpPr>
      <p:grpSpPr>
        <a:xfrm>
          <a:off x="0" y="0"/>
          <a:ext cx="0" cy="0"/>
          <a:chOff x="0" y="0"/>
          <a:chExt cx="0" cy="0"/>
        </a:xfrm>
      </p:grpSpPr>
      <p:cxnSp>
        <p:nvCxnSpPr>
          <p:cNvPr id="237" name="Google Shape;237;p38"/>
          <p:cNvCxnSpPr/>
          <p:nvPr/>
        </p:nvCxnSpPr>
        <p:spPr>
          <a:xfrm>
            <a:off x="379585" y="596900"/>
            <a:ext cx="8360400" cy="0"/>
          </a:xfrm>
          <a:prstGeom prst="straightConnector1">
            <a:avLst/>
          </a:prstGeom>
          <a:noFill/>
          <a:ln cap="flat" cmpd="sng" w="28575">
            <a:solidFill>
              <a:srgbClr val="091F2F"/>
            </a:solidFill>
            <a:prstDash val="solid"/>
            <a:round/>
            <a:headEnd len="sm" w="sm" type="none"/>
            <a:tailEnd len="sm" w="sm" type="none"/>
          </a:ln>
        </p:spPr>
      </p:cxnSp>
      <p:sp>
        <p:nvSpPr>
          <p:cNvPr id="238" name="Google Shape;238;p38"/>
          <p:cNvSpPr txBox="1"/>
          <p:nvPr>
            <p:ph type="title"/>
          </p:nvPr>
        </p:nvSpPr>
        <p:spPr>
          <a:xfrm>
            <a:off x="304451" y="157226"/>
            <a:ext cx="3641100" cy="4386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Clr>
                <a:srgbClr val="000000"/>
              </a:buClr>
              <a:buSzPts val="1400"/>
              <a:buFont typeface="Arial"/>
              <a:buNone/>
              <a:defRPr b="1" i="0" sz="1800" u="none" cap="none" strike="noStrike">
                <a:solidFill>
                  <a:srgbClr val="091F2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39" name="Google Shape;239;p38"/>
          <p:cNvSpPr txBox="1"/>
          <p:nvPr>
            <p:ph idx="2" type="title"/>
          </p:nvPr>
        </p:nvSpPr>
        <p:spPr>
          <a:xfrm>
            <a:off x="311700" y="798307"/>
            <a:ext cx="4380300" cy="18141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Clr>
                <a:srgbClr val="000000"/>
              </a:buClr>
              <a:buSzPts val="2700"/>
              <a:buFont typeface="Arial"/>
              <a:buNone/>
              <a:defRPr b="1" i="0" sz="3600" u="none" cap="none" strike="noStrike">
                <a:solidFill>
                  <a:srgbClr val="091F2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91F2F"/>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91F2F"/>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91F2F"/>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91F2F"/>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91F2F"/>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91F2F"/>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91F2F"/>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91F2F"/>
                </a:solidFill>
                <a:latin typeface="Arial"/>
                <a:ea typeface="Arial"/>
                <a:cs typeface="Arial"/>
                <a:sym typeface="Arial"/>
              </a:defRPr>
            </a:lvl9pPr>
          </a:lstStyle>
          <a:p/>
        </p:txBody>
      </p:sp>
      <p:sp>
        <p:nvSpPr>
          <p:cNvPr id="240" name="Google Shape;240;p38"/>
          <p:cNvSpPr txBox="1"/>
          <p:nvPr>
            <p:ph idx="3" type="title"/>
          </p:nvPr>
        </p:nvSpPr>
        <p:spPr>
          <a:xfrm>
            <a:off x="343994" y="1770473"/>
            <a:ext cx="3925500" cy="5727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Clr>
                <a:srgbClr val="000000"/>
              </a:buClr>
              <a:buSzPts val="1100"/>
              <a:buFont typeface="Arial"/>
              <a:buNone/>
              <a:defRPr b="0" i="1" sz="1400" u="none" cap="none" strike="noStrike">
                <a:solidFill>
                  <a:srgbClr val="091F2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91F2F"/>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91F2F"/>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91F2F"/>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91F2F"/>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91F2F"/>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91F2F"/>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91F2F"/>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91F2F"/>
                </a:solidFill>
                <a:latin typeface="Arial"/>
                <a:ea typeface="Arial"/>
                <a:cs typeface="Arial"/>
                <a:sym typeface="Arial"/>
              </a:defRPr>
            </a:lvl9pPr>
          </a:lstStyle>
          <a:p/>
        </p:txBody>
      </p:sp>
      <p:sp>
        <p:nvSpPr>
          <p:cNvPr id="241" name="Google Shape;241;p3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300" u="none" cap="none" strike="noStrike">
                <a:solidFill>
                  <a:srgbClr val="091F2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300" u="none" cap="none" strike="noStrike">
                <a:solidFill>
                  <a:srgbClr val="091F2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300" u="none" cap="none" strike="noStrike">
                <a:solidFill>
                  <a:srgbClr val="091F2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300" u="none" cap="none" strike="noStrike">
                <a:solidFill>
                  <a:srgbClr val="091F2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300" u="none" cap="none" strike="noStrike">
                <a:solidFill>
                  <a:srgbClr val="091F2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300" u="none" cap="none" strike="noStrike">
                <a:solidFill>
                  <a:srgbClr val="091F2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300" u="none" cap="none" strike="noStrike">
                <a:solidFill>
                  <a:srgbClr val="091F2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300" u="none" cap="none" strike="noStrike">
                <a:solidFill>
                  <a:srgbClr val="091F2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300" u="none" cap="none" strike="noStrike">
                <a:solidFill>
                  <a:srgbClr val="091F2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page 1">
  <p:cSld name="Basic page 1">
    <p:spTree>
      <p:nvGrpSpPr>
        <p:cNvPr id="242" name="Shape 242"/>
        <p:cNvGrpSpPr/>
        <p:nvPr/>
      </p:nvGrpSpPr>
      <p:grpSpPr>
        <a:xfrm>
          <a:off x="0" y="0"/>
          <a:ext cx="0" cy="0"/>
          <a:chOff x="0" y="0"/>
          <a:chExt cx="0" cy="0"/>
        </a:xfrm>
      </p:grpSpPr>
      <p:cxnSp>
        <p:nvCxnSpPr>
          <p:cNvPr id="243" name="Google Shape;243;p39"/>
          <p:cNvCxnSpPr/>
          <p:nvPr/>
        </p:nvCxnSpPr>
        <p:spPr>
          <a:xfrm>
            <a:off x="379585" y="596900"/>
            <a:ext cx="8360400" cy="0"/>
          </a:xfrm>
          <a:prstGeom prst="straightConnector1">
            <a:avLst/>
          </a:prstGeom>
          <a:noFill/>
          <a:ln cap="flat" cmpd="sng" w="28575">
            <a:solidFill>
              <a:srgbClr val="091F2F"/>
            </a:solidFill>
            <a:prstDash val="solid"/>
            <a:round/>
            <a:headEnd len="sm" w="sm" type="none"/>
            <a:tailEnd len="sm" w="sm" type="none"/>
          </a:ln>
        </p:spPr>
      </p:cxnSp>
      <p:sp>
        <p:nvSpPr>
          <p:cNvPr id="244" name="Google Shape;244;p39"/>
          <p:cNvSpPr txBox="1"/>
          <p:nvPr>
            <p:ph type="title"/>
          </p:nvPr>
        </p:nvSpPr>
        <p:spPr>
          <a:xfrm>
            <a:off x="304451" y="157226"/>
            <a:ext cx="3641100" cy="4386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Clr>
                <a:srgbClr val="000000"/>
              </a:buClr>
              <a:buSzPts val="1400"/>
              <a:buFont typeface="Arial"/>
              <a:buNone/>
              <a:defRPr b="1" i="0" sz="1800" u="none" cap="none" strike="noStrike">
                <a:solidFill>
                  <a:srgbClr val="091F2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45" name="Google Shape;245;p39"/>
          <p:cNvSpPr txBox="1"/>
          <p:nvPr>
            <p:ph idx="2" type="title"/>
          </p:nvPr>
        </p:nvSpPr>
        <p:spPr>
          <a:xfrm>
            <a:off x="311700" y="798307"/>
            <a:ext cx="4380300" cy="18141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Clr>
                <a:srgbClr val="000000"/>
              </a:buClr>
              <a:buSzPts val="2700"/>
              <a:buFont typeface="Arial"/>
              <a:buNone/>
              <a:defRPr b="1" i="0" sz="3600" u="none" cap="none" strike="noStrike">
                <a:solidFill>
                  <a:srgbClr val="091F2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91F2F"/>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91F2F"/>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91F2F"/>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91F2F"/>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91F2F"/>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91F2F"/>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91F2F"/>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91F2F"/>
                </a:solidFill>
                <a:latin typeface="Arial"/>
                <a:ea typeface="Arial"/>
                <a:cs typeface="Arial"/>
                <a:sym typeface="Arial"/>
              </a:defRPr>
            </a:lvl9pPr>
          </a:lstStyle>
          <a:p/>
        </p:txBody>
      </p:sp>
      <p:sp>
        <p:nvSpPr>
          <p:cNvPr id="246" name="Google Shape;246;p39"/>
          <p:cNvSpPr txBox="1"/>
          <p:nvPr>
            <p:ph idx="3" type="title"/>
          </p:nvPr>
        </p:nvSpPr>
        <p:spPr>
          <a:xfrm>
            <a:off x="343994" y="1770473"/>
            <a:ext cx="3925500" cy="5727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Clr>
                <a:srgbClr val="000000"/>
              </a:buClr>
              <a:buSzPts val="1100"/>
              <a:buFont typeface="Arial"/>
              <a:buNone/>
              <a:defRPr b="0" i="1" sz="1400" u="none" cap="none" strike="noStrike">
                <a:solidFill>
                  <a:srgbClr val="091F2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91F2F"/>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91F2F"/>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91F2F"/>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91F2F"/>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91F2F"/>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91F2F"/>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91F2F"/>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91F2F"/>
                </a:solidFill>
                <a:latin typeface="Arial"/>
                <a:ea typeface="Arial"/>
                <a:cs typeface="Arial"/>
                <a:sym typeface="Arial"/>
              </a:defRPr>
            </a:lvl9pPr>
          </a:lstStyle>
          <a:p/>
        </p:txBody>
      </p:sp>
      <p:sp>
        <p:nvSpPr>
          <p:cNvPr id="247" name="Google Shape;247;p3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300" u="none" cap="none" strike="noStrike">
                <a:solidFill>
                  <a:srgbClr val="091F2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300" u="none" cap="none" strike="noStrike">
                <a:solidFill>
                  <a:srgbClr val="091F2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300" u="none" cap="none" strike="noStrike">
                <a:solidFill>
                  <a:srgbClr val="091F2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300" u="none" cap="none" strike="noStrike">
                <a:solidFill>
                  <a:srgbClr val="091F2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300" u="none" cap="none" strike="noStrike">
                <a:solidFill>
                  <a:srgbClr val="091F2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300" u="none" cap="none" strike="noStrike">
                <a:solidFill>
                  <a:srgbClr val="091F2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300" u="none" cap="none" strike="noStrike">
                <a:solidFill>
                  <a:srgbClr val="091F2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300" u="none" cap="none" strike="noStrike">
                <a:solidFill>
                  <a:srgbClr val="091F2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300" u="none" cap="none" strike="noStrike">
                <a:solidFill>
                  <a:srgbClr val="091F2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scriptive Copy">
  <p:cSld name="TITLE_AND_BODY_3">
    <p:spTree>
      <p:nvGrpSpPr>
        <p:cNvPr id="248" name="Shape 248"/>
        <p:cNvGrpSpPr/>
        <p:nvPr/>
      </p:nvGrpSpPr>
      <p:grpSpPr>
        <a:xfrm>
          <a:off x="0" y="0"/>
          <a:ext cx="0" cy="0"/>
          <a:chOff x="0" y="0"/>
          <a:chExt cx="0" cy="0"/>
        </a:xfrm>
      </p:grpSpPr>
      <p:cxnSp>
        <p:nvCxnSpPr>
          <p:cNvPr id="249" name="Google Shape;249;p40"/>
          <p:cNvCxnSpPr/>
          <p:nvPr/>
        </p:nvCxnSpPr>
        <p:spPr>
          <a:xfrm>
            <a:off x="325810" y="596900"/>
            <a:ext cx="8360400" cy="0"/>
          </a:xfrm>
          <a:prstGeom prst="straightConnector1">
            <a:avLst/>
          </a:prstGeom>
          <a:noFill/>
          <a:ln cap="flat" cmpd="sng" w="28575">
            <a:solidFill>
              <a:srgbClr val="091F2F"/>
            </a:solidFill>
            <a:prstDash val="solid"/>
            <a:round/>
            <a:headEnd len="med" w="med" type="none"/>
            <a:tailEnd len="med" w="med" type="none"/>
          </a:ln>
        </p:spPr>
      </p:cxnSp>
      <p:sp>
        <p:nvSpPr>
          <p:cNvPr id="250" name="Google Shape;250;p40"/>
          <p:cNvSpPr txBox="1"/>
          <p:nvPr>
            <p:ph type="title"/>
          </p:nvPr>
        </p:nvSpPr>
        <p:spPr>
          <a:xfrm>
            <a:off x="342912" y="203306"/>
            <a:ext cx="7775100" cy="393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91F2F"/>
              </a:buClr>
              <a:buSzPts val="1800"/>
              <a:buFont typeface="Montserrat"/>
              <a:buNone/>
              <a:defRPr b="1" sz="1800">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9pPr>
          </a:lstStyle>
          <a:p/>
        </p:txBody>
      </p:sp>
      <p:sp>
        <p:nvSpPr>
          <p:cNvPr id="251" name="Google Shape;251;p40"/>
          <p:cNvSpPr txBox="1"/>
          <p:nvPr>
            <p:ph idx="12" type="sldNum"/>
          </p:nvPr>
        </p:nvSpPr>
        <p:spPr>
          <a:xfrm>
            <a:off x="8472455" y="4755969"/>
            <a:ext cx="548700" cy="300900"/>
          </a:xfrm>
          <a:prstGeom prst="rect">
            <a:avLst/>
          </a:prstGeom>
        </p:spPr>
        <p:txBody>
          <a:bodyPr anchorCtr="0" anchor="ctr" bIns="91425" lIns="91425" spcFirstLastPara="1" rIns="91425" wrap="square" tIns="91425">
            <a:normAutofit fontScale="92500" lnSpcReduction="20000"/>
          </a:bodyPr>
          <a:lstStyle>
            <a:lvl1pPr lvl="0" rtl="0">
              <a:buNone/>
              <a:defRPr>
                <a:latin typeface="Montserrat"/>
                <a:ea typeface="Montserrat"/>
                <a:cs typeface="Montserrat"/>
                <a:sym typeface="Montserrat"/>
              </a:defRPr>
            </a:lvl1pPr>
            <a:lvl2pPr lvl="1" rtl="0">
              <a:buNone/>
              <a:defRPr>
                <a:latin typeface="Montserrat"/>
                <a:ea typeface="Montserrat"/>
                <a:cs typeface="Montserrat"/>
                <a:sym typeface="Montserrat"/>
              </a:defRPr>
            </a:lvl2pPr>
            <a:lvl3pPr lvl="2" rtl="0">
              <a:buNone/>
              <a:defRPr>
                <a:latin typeface="Montserrat"/>
                <a:ea typeface="Montserrat"/>
                <a:cs typeface="Montserrat"/>
                <a:sym typeface="Montserrat"/>
              </a:defRPr>
            </a:lvl3pPr>
            <a:lvl4pPr lvl="3" rtl="0">
              <a:buNone/>
              <a:defRPr>
                <a:latin typeface="Montserrat"/>
                <a:ea typeface="Montserrat"/>
                <a:cs typeface="Montserrat"/>
                <a:sym typeface="Montserrat"/>
              </a:defRPr>
            </a:lvl4pPr>
            <a:lvl5pPr lvl="4" rtl="0">
              <a:buNone/>
              <a:defRPr>
                <a:latin typeface="Montserrat"/>
                <a:ea typeface="Montserrat"/>
                <a:cs typeface="Montserrat"/>
                <a:sym typeface="Montserrat"/>
              </a:defRPr>
            </a:lvl5pPr>
            <a:lvl6pPr lvl="5" rtl="0">
              <a:buNone/>
              <a:defRPr>
                <a:latin typeface="Montserrat"/>
                <a:ea typeface="Montserrat"/>
                <a:cs typeface="Montserrat"/>
                <a:sym typeface="Montserrat"/>
              </a:defRPr>
            </a:lvl6pPr>
            <a:lvl7pPr lvl="6" rtl="0">
              <a:buNone/>
              <a:defRPr>
                <a:latin typeface="Montserrat"/>
                <a:ea typeface="Montserrat"/>
                <a:cs typeface="Montserrat"/>
                <a:sym typeface="Montserrat"/>
              </a:defRPr>
            </a:lvl7pPr>
            <a:lvl8pPr lvl="7" rtl="0">
              <a:buNone/>
              <a:defRPr>
                <a:latin typeface="Montserrat"/>
                <a:ea typeface="Montserrat"/>
                <a:cs typeface="Montserrat"/>
                <a:sym typeface="Montserrat"/>
              </a:defRPr>
            </a:lvl8pPr>
            <a:lvl9pPr lvl="8" rtl="0">
              <a:buNone/>
              <a:defRPr>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TTB Title and Content 1">
  <p:cSld name="Title and Content">
    <p:spTree>
      <p:nvGrpSpPr>
        <p:cNvPr id="252" name="Shape 252"/>
        <p:cNvGrpSpPr/>
        <p:nvPr/>
      </p:nvGrpSpPr>
      <p:grpSpPr>
        <a:xfrm>
          <a:off x="0" y="0"/>
          <a:ext cx="0" cy="0"/>
          <a:chOff x="0" y="0"/>
          <a:chExt cx="0" cy="0"/>
        </a:xfrm>
      </p:grpSpPr>
      <p:sp>
        <p:nvSpPr>
          <p:cNvPr id="253" name="Google Shape;253;p41"/>
          <p:cNvSpPr txBox="1"/>
          <p:nvPr>
            <p:ph type="title"/>
          </p:nvPr>
        </p:nvSpPr>
        <p:spPr>
          <a:xfrm>
            <a:off x="342912" y="203306"/>
            <a:ext cx="7775100" cy="393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91F2F"/>
              </a:buClr>
              <a:buSzPts val="1800"/>
              <a:buFont typeface="Montserrat"/>
              <a:buNone/>
              <a:defRPr b="1" sz="1800">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9pPr>
          </a:lstStyle>
          <a:p/>
        </p:txBody>
      </p:sp>
      <p:sp>
        <p:nvSpPr>
          <p:cNvPr id="254" name="Google Shape;254;p41"/>
          <p:cNvSpPr txBox="1"/>
          <p:nvPr>
            <p:ph idx="1" type="body"/>
          </p:nvPr>
        </p:nvSpPr>
        <p:spPr>
          <a:xfrm>
            <a:off x="325800" y="1323925"/>
            <a:ext cx="8391900" cy="3416400"/>
          </a:xfrm>
          <a:prstGeom prst="rect">
            <a:avLst/>
          </a:prstGeom>
        </p:spPr>
        <p:txBody>
          <a:bodyPr anchorCtr="0" anchor="t" bIns="91425" lIns="91425" spcFirstLastPara="1" rIns="91425" wrap="square" tIns="91425">
            <a:normAutofit/>
          </a:bodyPr>
          <a:lstStyle>
            <a:lvl1pPr indent="-279400" lvl="0" marL="457200" rtl="0">
              <a:lnSpc>
                <a:spcPct val="115000"/>
              </a:lnSpc>
              <a:spcBef>
                <a:spcPts val="0"/>
              </a:spcBef>
              <a:spcAft>
                <a:spcPts val="0"/>
              </a:spcAft>
              <a:buClr>
                <a:srgbClr val="FB4D42"/>
              </a:buClr>
              <a:buSzPts val="800"/>
              <a:buFont typeface="Montserrat"/>
              <a:buChar char="●"/>
              <a:defRPr b="1" sz="1700">
                <a:solidFill>
                  <a:srgbClr val="091F2F"/>
                </a:solidFill>
                <a:latin typeface="Montserrat"/>
                <a:ea typeface="Montserrat"/>
                <a:cs typeface="Montserrat"/>
                <a:sym typeface="Montserrat"/>
              </a:defRPr>
            </a:lvl1pPr>
            <a:lvl2pPr indent="-317500" lvl="1" marL="914400" rtl="0">
              <a:lnSpc>
                <a:spcPct val="115000"/>
              </a:lnSpc>
              <a:spcBef>
                <a:spcPts val="0"/>
              </a:spcBef>
              <a:spcAft>
                <a:spcPts val="0"/>
              </a:spcAft>
              <a:buClr>
                <a:srgbClr val="FB4D42"/>
              </a:buClr>
              <a:buSzPts val="1400"/>
              <a:buFont typeface="Montserrat Light"/>
              <a:buChar char="●"/>
              <a:defRPr i="0" sz="1400">
                <a:solidFill>
                  <a:srgbClr val="091F2F"/>
                </a:solidFill>
                <a:latin typeface="Montserrat Light"/>
                <a:ea typeface="Montserrat Light"/>
                <a:cs typeface="Montserrat Light"/>
                <a:sym typeface="Montserrat Light"/>
              </a:defRPr>
            </a:lvl2pPr>
            <a:lvl3pPr indent="-317500" lvl="2" marL="1371600" rtl="0">
              <a:lnSpc>
                <a:spcPct val="115000"/>
              </a:lnSpc>
              <a:spcBef>
                <a:spcPts val="0"/>
              </a:spcBef>
              <a:spcAft>
                <a:spcPts val="0"/>
              </a:spcAft>
              <a:buClr>
                <a:srgbClr val="FB4D42"/>
              </a:buClr>
              <a:buSzPts val="1400"/>
              <a:buFont typeface="Montserrat Light"/>
              <a:buChar char="●"/>
              <a:defRPr i="0" sz="1400">
                <a:solidFill>
                  <a:srgbClr val="091F2F"/>
                </a:solidFill>
                <a:latin typeface="Montserrat Light"/>
                <a:ea typeface="Montserrat Light"/>
                <a:cs typeface="Montserrat Light"/>
                <a:sym typeface="Montserrat Light"/>
              </a:defRPr>
            </a:lvl3pPr>
            <a:lvl4pPr indent="-317500" lvl="3" marL="1828800" rtl="0">
              <a:lnSpc>
                <a:spcPct val="115000"/>
              </a:lnSpc>
              <a:spcBef>
                <a:spcPts val="0"/>
              </a:spcBef>
              <a:spcAft>
                <a:spcPts val="0"/>
              </a:spcAft>
              <a:buClr>
                <a:srgbClr val="FB4D42"/>
              </a:buClr>
              <a:buSzPts val="1400"/>
              <a:buFont typeface="Montserrat Light"/>
              <a:buChar char="●"/>
              <a:defRPr i="0" sz="1400">
                <a:solidFill>
                  <a:srgbClr val="091F2F"/>
                </a:solidFill>
                <a:latin typeface="Montserrat Light"/>
                <a:ea typeface="Montserrat Light"/>
                <a:cs typeface="Montserrat Light"/>
                <a:sym typeface="Montserrat Light"/>
              </a:defRPr>
            </a:lvl4pPr>
            <a:lvl5pPr indent="-317500" lvl="4" marL="2286000" rtl="0">
              <a:lnSpc>
                <a:spcPct val="115000"/>
              </a:lnSpc>
              <a:spcBef>
                <a:spcPts val="0"/>
              </a:spcBef>
              <a:spcAft>
                <a:spcPts val="0"/>
              </a:spcAft>
              <a:buClr>
                <a:srgbClr val="FB4D42"/>
              </a:buClr>
              <a:buSzPts val="1400"/>
              <a:buFont typeface="Montserrat Light"/>
              <a:buChar char="●"/>
              <a:defRPr i="0" sz="1400">
                <a:solidFill>
                  <a:srgbClr val="091F2F"/>
                </a:solidFill>
                <a:latin typeface="Montserrat Light"/>
                <a:ea typeface="Montserrat Light"/>
                <a:cs typeface="Montserrat Light"/>
                <a:sym typeface="Montserrat Light"/>
              </a:defRPr>
            </a:lvl5pPr>
            <a:lvl6pPr indent="-317500" lvl="5" marL="2743200" rtl="0">
              <a:lnSpc>
                <a:spcPct val="115000"/>
              </a:lnSpc>
              <a:spcBef>
                <a:spcPts val="0"/>
              </a:spcBef>
              <a:spcAft>
                <a:spcPts val="0"/>
              </a:spcAft>
              <a:buClr>
                <a:srgbClr val="FB4D42"/>
              </a:buClr>
              <a:buSzPts val="1400"/>
              <a:buFont typeface="Montserrat Light"/>
              <a:buChar char="●"/>
              <a:defRPr i="0" sz="1400">
                <a:solidFill>
                  <a:srgbClr val="091F2F"/>
                </a:solidFill>
                <a:latin typeface="Montserrat Light"/>
                <a:ea typeface="Montserrat Light"/>
                <a:cs typeface="Montserrat Light"/>
                <a:sym typeface="Montserrat Light"/>
              </a:defRPr>
            </a:lvl6pPr>
            <a:lvl7pPr indent="-317500" lvl="6" marL="3200400" rtl="0">
              <a:lnSpc>
                <a:spcPct val="115000"/>
              </a:lnSpc>
              <a:spcBef>
                <a:spcPts val="0"/>
              </a:spcBef>
              <a:spcAft>
                <a:spcPts val="0"/>
              </a:spcAft>
              <a:buClr>
                <a:srgbClr val="FB4D42"/>
              </a:buClr>
              <a:buSzPts val="1400"/>
              <a:buFont typeface="Montserrat Light"/>
              <a:buChar char="●"/>
              <a:defRPr i="0" sz="1400">
                <a:solidFill>
                  <a:srgbClr val="091F2F"/>
                </a:solidFill>
                <a:latin typeface="Montserrat Light"/>
                <a:ea typeface="Montserrat Light"/>
                <a:cs typeface="Montserrat Light"/>
                <a:sym typeface="Montserrat Light"/>
              </a:defRPr>
            </a:lvl7pPr>
            <a:lvl8pPr indent="-317500" lvl="7" marL="3657600" rtl="0">
              <a:lnSpc>
                <a:spcPct val="115000"/>
              </a:lnSpc>
              <a:spcBef>
                <a:spcPts val="0"/>
              </a:spcBef>
              <a:spcAft>
                <a:spcPts val="0"/>
              </a:spcAft>
              <a:buClr>
                <a:srgbClr val="FB4D42"/>
              </a:buClr>
              <a:buSzPts val="1400"/>
              <a:buFont typeface="Montserrat Light"/>
              <a:buChar char="●"/>
              <a:defRPr i="0" sz="1400">
                <a:solidFill>
                  <a:srgbClr val="091F2F"/>
                </a:solidFill>
                <a:latin typeface="Montserrat Light"/>
                <a:ea typeface="Montserrat Light"/>
                <a:cs typeface="Montserrat Light"/>
                <a:sym typeface="Montserrat Light"/>
              </a:defRPr>
            </a:lvl8pPr>
            <a:lvl9pPr indent="-317500" lvl="8" marL="4114800" rtl="0">
              <a:lnSpc>
                <a:spcPct val="115000"/>
              </a:lnSpc>
              <a:spcBef>
                <a:spcPts val="0"/>
              </a:spcBef>
              <a:spcAft>
                <a:spcPts val="0"/>
              </a:spcAft>
              <a:buClr>
                <a:srgbClr val="FB4D42"/>
              </a:buClr>
              <a:buSzPts val="1400"/>
              <a:buFont typeface="Montserrat Light"/>
              <a:buChar char="●"/>
              <a:defRPr i="0" sz="1400">
                <a:solidFill>
                  <a:srgbClr val="091F2F"/>
                </a:solidFill>
                <a:latin typeface="Montserrat Light"/>
                <a:ea typeface="Montserrat Light"/>
                <a:cs typeface="Montserrat Light"/>
                <a:sym typeface="Montserrat Light"/>
              </a:defRPr>
            </a:lvl9pPr>
          </a:lstStyle>
          <a:p/>
        </p:txBody>
      </p:sp>
      <p:sp>
        <p:nvSpPr>
          <p:cNvPr id="255" name="Google Shape;255;p41"/>
          <p:cNvSpPr txBox="1"/>
          <p:nvPr>
            <p:ph idx="2" type="subTitle"/>
          </p:nvPr>
        </p:nvSpPr>
        <p:spPr>
          <a:xfrm>
            <a:off x="342912" y="649325"/>
            <a:ext cx="7775100" cy="3357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None/>
              <a:defRPr b="0" i="1" sz="1200">
                <a:solidFill>
                  <a:srgbClr val="091F2F"/>
                </a:solidFill>
                <a:latin typeface="Lora"/>
                <a:ea typeface="Lora"/>
                <a:cs typeface="Lora"/>
                <a:sym typeface="Lora"/>
              </a:defRPr>
            </a:lvl1pPr>
            <a:lvl2pPr lvl="1" rtl="0">
              <a:lnSpc>
                <a:spcPct val="100000"/>
              </a:lnSpc>
              <a:spcBef>
                <a:spcPts val="1200"/>
              </a:spcBef>
              <a:spcAft>
                <a:spcPts val="0"/>
              </a:spcAft>
              <a:buNone/>
              <a:defRPr b="0" i="1" sz="1200">
                <a:solidFill>
                  <a:srgbClr val="091F2F"/>
                </a:solidFill>
                <a:latin typeface="Lora"/>
                <a:ea typeface="Lora"/>
                <a:cs typeface="Lora"/>
                <a:sym typeface="Lora"/>
              </a:defRPr>
            </a:lvl2pPr>
            <a:lvl3pPr lvl="2" rtl="0">
              <a:lnSpc>
                <a:spcPct val="100000"/>
              </a:lnSpc>
              <a:spcBef>
                <a:spcPts val="1200"/>
              </a:spcBef>
              <a:spcAft>
                <a:spcPts val="0"/>
              </a:spcAft>
              <a:buNone/>
              <a:defRPr b="0" i="1" sz="1200">
                <a:solidFill>
                  <a:srgbClr val="091F2F"/>
                </a:solidFill>
                <a:latin typeface="Lora"/>
                <a:ea typeface="Lora"/>
                <a:cs typeface="Lora"/>
                <a:sym typeface="Lora"/>
              </a:defRPr>
            </a:lvl3pPr>
            <a:lvl4pPr lvl="3" rtl="0">
              <a:lnSpc>
                <a:spcPct val="100000"/>
              </a:lnSpc>
              <a:spcBef>
                <a:spcPts val="1200"/>
              </a:spcBef>
              <a:spcAft>
                <a:spcPts val="0"/>
              </a:spcAft>
              <a:buNone/>
              <a:defRPr b="0" i="1" sz="1200">
                <a:solidFill>
                  <a:srgbClr val="091F2F"/>
                </a:solidFill>
                <a:latin typeface="Lora"/>
                <a:ea typeface="Lora"/>
                <a:cs typeface="Lora"/>
                <a:sym typeface="Lora"/>
              </a:defRPr>
            </a:lvl4pPr>
            <a:lvl5pPr lvl="4" rtl="0">
              <a:lnSpc>
                <a:spcPct val="100000"/>
              </a:lnSpc>
              <a:spcBef>
                <a:spcPts val="1200"/>
              </a:spcBef>
              <a:spcAft>
                <a:spcPts val="0"/>
              </a:spcAft>
              <a:buNone/>
              <a:defRPr b="0" i="1" sz="1200">
                <a:solidFill>
                  <a:srgbClr val="091F2F"/>
                </a:solidFill>
                <a:latin typeface="Lora"/>
                <a:ea typeface="Lora"/>
                <a:cs typeface="Lora"/>
                <a:sym typeface="Lora"/>
              </a:defRPr>
            </a:lvl5pPr>
            <a:lvl6pPr lvl="5" rtl="0">
              <a:lnSpc>
                <a:spcPct val="100000"/>
              </a:lnSpc>
              <a:spcBef>
                <a:spcPts val="1200"/>
              </a:spcBef>
              <a:spcAft>
                <a:spcPts val="0"/>
              </a:spcAft>
              <a:buNone/>
              <a:defRPr b="0" i="1" sz="1200">
                <a:solidFill>
                  <a:srgbClr val="091F2F"/>
                </a:solidFill>
                <a:latin typeface="Lora"/>
                <a:ea typeface="Lora"/>
                <a:cs typeface="Lora"/>
                <a:sym typeface="Lora"/>
              </a:defRPr>
            </a:lvl6pPr>
            <a:lvl7pPr lvl="6" rtl="0">
              <a:lnSpc>
                <a:spcPct val="100000"/>
              </a:lnSpc>
              <a:spcBef>
                <a:spcPts val="1200"/>
              </a:spcBef>
              <a:spcAft>
                <a:spcPts val="0"/>
              </a:spcAft>
              <a:buNone/>
              <a:defRPr b="0" i="1" sz="1200">
                <a:solidFill>
                  <a:srgbClr val="091F2F"/>
                </a:solidFill>
                <a:latin typeface="Lora"/>
                <a:ea typeface="Lora"/>
                <a:cs typeface="Lora"/>
                <a:sym typeface="Lora"/>
              </a:defRPr>
            </a:lvl7pPr>
            <a:lvl8pPr lvl="7" rtl="0">
              <a:lnSpc>
                <a:spcPct val="100000"/>
              </a:lnSpc>
              <a:spcBef>
                <a:spcPts val="1200"/>
              </a:spcBef>
              <a:spcAft>
                <a:spcPts val="0"/>
              </a:spcAft>
              <a:buNone/>
              <a:defRPr b="0" i="1" sz="1200">
                <a:solidFill>
                  <a:srgbClr val="091F2F"/>
                </a:solidFill>
                <a:latin typeface="Lora"/>
                <a:ea typeface="Lora"/>
                <a:cs typeface="Lora"/>
                <a:sym typeface="Lora"/>
              </a:defRPr>
            </a:lvl8pPr>
            <a:lvl9pPr lvl="8" rtl="0">
              <a:lnSpc>
                <a:spcPct val="100000"/>
              </a:lnSpc>
              <a:spcBef>
                <a:spcPts val="1200"/>
              </a:spcBef>
              <a:spcAft>
                <a:spcPts val="1200"/>
              </a:spcAft>
              <a:buNone/>
              <a:defRPr b="0" i="1" sz="1200">
                <a:solidFill>
                  <a:srgbClr val="091F2F"/>
                </a:solidFill>
                <a:latin typeface="Lora"/>
                <a:ea typeface="Lora"/>
                <a:cs typeface="Lora"/>
                <a:sym typeface="Lora"/>
              </a:defRPr>
            </a:lvl9pPr>
          </a:lstStyle>
          <a:p/>
        </p:txBody>
      </p:sp>
      <p:cxnSp>
        <p:nvCxnSpPr>
          <p:cNvPr id="256" name="Google Shape;256;p41"/>
          <p:cNvCxnSpPr/>
          <p:nvPr/>
        </p:nvCxnSpPr>
        <p:spPr>
          <a:xfrm>
            <a:off x="325810" y="596900"/>
            <a:ext cx="8360400" cy="0"/>
          </a:xfrm>
          <a:prstGeom prst="straightConnector1">
            <a:avLst/>
          </a:prstGeom>
          <a:noFill/>
          <a:ln cap="flat" cmpd="sng" w="28575">
            <a:solidFill>
              <a:srgbClr val="091F2F"/>
            </a:solidFill>
            <a:prstDash val="solid"/>
            <a:round/>
            <a:headEnd len="med" w="med" type="none"/>
            <a:tailEnd len="med" w="med" type="none"/>
          </a:ln>
        </p:spPr>
      </p:cxnSp>
      <p:sp>
        <p:nvSpPr>
          <p:cNvPr id="257" name="Google Shape;257;p41"/>
          <p:cNvSpPr txBox="1"/>
          <p:nvPr>
            <p:ph idx="12" type="sldNum"/>
          </p:nvPr>
        </p:nvSpPr>
        <p:spPr>
          <a:xfrm>
            <a:off x="8472455" y="4755969"/>
            <a:ext cx="548700" cy="300900"/>
          </a:xfrm>
          <a:prstGeom prst="rect">
            <a:avLst/>
          </a:prstGeom>
        </p:spPr>
        <p:txBody>
          <a:bodyPr anchorCtr="0" anchor="ctr" bIns="91425" lIns="91425" spcFirstLastPara="1" rIns="91425" wrap="square" tIns="91425">
            <a:normAutofit fontScale="92500" lnSpcReduction="20000"/>
          </a:bodyPr>
          <a:lstStyle>
            <a:lvl1pPr lvl="0" rtl="0">
              <a:buNone/>
              <a:defRPr>
                <a:latin typeface="Montserrat"/>
                <a:ea typeface="Montserrat"/>
                <a:cs typeface="Montserrat"/>
                <a:sym typeface="Montserrat"/>
              </a:defRPr>
            </a:lvl1pPr>
            <a:lvl2pPr lvl="1" rtl="0">
              <a:buNone/>
              <a:defRPr>
                <a:latin typeface="Montserrat"/>
                <a:ea typeface="Montserrat"/>
                <a:cs typeface="Montserrat"/>
                <a:sym typeface="Montserrat"/>
              </a:defRPr>
            </a:lvl2pPr>
            <a:lvl3pPr lvl="2" rtl="0">
              <a:buNone/>
              <a:defRPr>
                <a:latin typeface="Montserrat"/>
                <a:ea typeface="Montserrat"/>
                <a:cs typeface="Montserrat"/>
                <a:sym typeface="Montserrat"/>
              </a:defRPr>
            </a:lvl3pPr>
            <a:lvl4pPr lvl="3" rtl="0">
              <a:buNone/>
              <a:defRPr>
                <a:latin typeface="Montserrat"/>
                <a:ea typeface="Montserrat"/>
                <a:cs typeface="Montserrat"/>
                <a:sym typeface="Montserrat"/>
              </a:defRPr>
            </a:lvl4pPr>
            <a:lvl5pPr lvl="4" rtl="0">
              <a:buNone/>
              <a:defRPr>
                <a:latin typeface="Montserrat"/>
                <a:ea typeface="Montserrat"/>
                <a:cs typeface="Montserrat"/>
                <a:sym typeface="Montserrat"/>
              </a:defRPr>
            </a:lvl5pPr>
            <a:lvl6pPr lvl="5" rtl="0">
              <a:buNone/>
              <a:defRPr>
                <a:latin typeface="Montserrat"/>
                <a:ea typeface="Montserrat"/>
                <a:cs typeface="Montserrat"/>
                <a:sym typeface="Montserrat"/>
              </a:defRPr>
            </a:lvl6pPr>
            <a:lvl7pPr lvl="6" rtl="0">
              <a:buNone/>
              <a:defRPr>
                <a:latin typeface="Montserrat"/>
                <a:ea typeface="Montserrat"/>
                <a:cs typeface="Montserrat"/>
                <a:sym typeface="Montserrat"/>
              </a:defRPr>
            </a:lvl7pPr>
            <a:lvl8pPr lvl="7" rtl="0">
              <a:buNone/>
              <a:defRPr>
                <a:latin typeface="Montserrat"/>
                <a:ea typeface="Montserrat"/>
                <a:cs typeface="Montserrat"/>
                <a:sym typeface="Montserrat"/>
              </a:defRPr>
            </a:lvl8pPr>
            <a:lvl9pPr lvl="8" rtl="0">
              <a:buNone/>
              <a:defRPr>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introduction">
  <p:cSld name="CUSTOM_4_1">
    <p:spTree>
      <p:nvGrpSpPr>
        <p:cNvPr id="27" name="Shape 27"/>
        <p:cNvGrpSpPr/>
        <p:nvPr/>
      </p:nvGrpSpPr>
      <p:grpSpPr>
        <a:xfrm>
          <a:off x="0" y="0"/>
          <a:ext cx="0" cy="0"/>
          <a:chOff x="0" y="0"/>
          <a:chExt cx="0" cy="0"/>
        </a:xfrm>
      </p:grpSpPr>
      <p:cxnSp>
        <p:nvCxnSpPr>
          <p:cNvPr id="28" name="Google Shape;28;p5"/>
          <p:cNvCxnSpPr/>
          <p:nvPr/>
        </p:nvCxnSpPr>
        <p:spPr>
          <a:xfrm>
            <a:off x="379585" y="596900"/>
            <a:ext cx="8360400" cy="0"/>
          </a:xfrm>
          <a:prstGeom prst="straightConnector1">
            <a:avLst/>
          </a:prstGeom>
          <a:noFill/>
          <a:ln cap="flat" cmpd="sng" w="28575">
            <a:solidFill>
              <a:srgbClr val="091F2F"/>
            </a:solidFill>
            <a:prstDash val="solid"/>
            <a:round/>
            <a:headEnd len="med" w="med" type="none"/>
            <a:tailEnd len="med" w="med" type="none"/>
          </a:ln>
        </p:spPr>
      </p:cxnSp>
      <p:sp>
        <p:nvSpPr>
          <p:cNvPr id="29" name="Google Shape;29;p5"/>
          <p:cNvSpPr txBox="1"/>
          <p:nvPr>
            <p:ph type="title"/>
          </p:nvPr>
        </p:nvSpPr>
        <p:spPr>
          <a:xfrm>
            <a:off x="304451" y="157226"/>
            <a:ext cx="3641100" cy="43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0" name="Google Shape;30;p5"/>
          <p:cNvSpPr txBox="1"/>
          <p:nvPr>
            <p:ph idx="1" type="subTitle"/>
          </p:nvPr>
        </p:nvSpPr>
        <p:spPr>
          <a:xfrm>
            <a:off x="228600" y="3768050"/>
            <a:ext cx="1999500" cy="7365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a:latin typeface="Lora"/>
                <a:ea typeface="Lora"/>
                <a:cs typeface="Lora"/>
                <a:sym typeface="Lora"/>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cxnSp>
        <p:nvCxnSpPr>
          <p:cNvPr id="31" name="Google Shape;31;p5"/>
          <p:cNvCxnSpPr/>
          <p:nvPr/>
        </p:nvCxnSpPr>
        <p:spPr>
          <a:xfrm>
            <a:off x="553725" y="3774825"/>
            <a:ext cx="1304400" cy="0"/>
          </a:xfrm>
          <a:prstGeom prst="straightConnector1">
            <a:avLst/>
          </a:prstGeom>
          <a:noFill/>
          <a:ln cap="flat" cmpd="sng" w="19050">
            <a:solidFill>
              <a:srgbClr val="FF454A"/>
            </a:solidFill>
            <a:prstDash val="solid"/>
            <a:round/>
            <a:headEnd len="med" w="med" type="none"/>
            <a:tailEnd len="med" w="med" type="none"/>
          </a:ln>
        </p:spPr>
      </p:cxnSp>
      <p:sp>
        <p:nvSpPr>
          <p:cNvPr id="32" name="Google Shape;32;p5"/>
          <p:cNvSpPr txBox="1"/>
          <p:nvPr>
            <p:ph idx="2" type="title"/>
          </p:nvPr>
        </p:nvSpPr>
        <p:spPr>
          <a:xfrm>
            <a:off x="228600" y="3163000"/>
            <a:ext cx="1924800" cy="484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a:solidFill>
                  <a:srgbClr val="091F2F"/>
                </a:solidFill>
                <a:latin typeface="Montserrat"/>
                <a:ea typeface="Montserrat"/>
                <a:cs typeface="Montserrat"/>
                <a:sym typeface="Montserrat"/>
              </a:defRPr>
            </a:lvl1pPr>
            <a:lvl2pPr lvl="1" rtl="0" algn="ctr">
              <a:spcBef>
                <a:spcPts val="0"/>
              </a:spcBef>
              <a:spcAft>
                <a:spcPts val="0"/>
              </a:spcAft>
              <a:buNone/>
              <a:defRPr>
                <a:solidFill>
                  <a:srgbClr val="091F2F"/>
                </a:solidFill>
              </a:defRPr>
            </a:lvl2pPr>
            <a:lvl3pPr lvl="2" rtl="0" algn="ctr">
              <a:spcBef>
                <a:spcPts val="0"/>
              </a:spcBef>
              <a:spcAft>
                <a:spcPts val="0"/>
              </a:spcAft>
              <a:buNone/>
              <a:defRPr>
                <a:solidFill>
                  <a:srgbClr val="091F2F"/>
                </a:solidFill>
              </a:defRPr>
            </a:lvl3pPr>
            <a:lvl4pPr lvl="3" rtl="0" algn="ctr">
              <a:spcBef>
                <a:spcPts val="0"/>
              </a:spcBef>
              <a:spcAft>
                <a:spcPts val="0"/>
              </a:spcAft>
              <a:buNone/>
              <a:defRPr>
                <a:solidFill>
                  <a:srgbClr val="091F2F"/>
                </a:solidFill>
              </a:defRPr>
            </a:lvl4pPr>
            <a:lvl5pPr lvl="4" rtl="0" algn="ctr">
              <a:spcBef>
                <a:spcPts val="0"/>
              </a:spcBef>
              <a:spcAft>
                <a:spcPts val="0"/>
              </a:spcAft>
              <a:buNone/>
              <a:defRPr>
                <a:solidFill>
                  <a:srgbClr val="091F2F"/>
                </a:solidFill>
              </a:defRPr>
            </a:lvl5pPr>
            <a:lvl6pPr lvl="5" rtl="0" algn="ctr">
              <a:spcBef>
                <a:spcPts val="0"/>
              </a:spcBef>
              <a:spcAft>
                <a:spcPts val="0"/>
              </a:spcAft>
              <a:buNone/>
              <a:defRPr>
                <a:solidFill>
                  <a:srgbClr val="091F2F"/>
                </a:solidFill>
              </a:defRPr>
            </a:lvl6pPr>
            <a:lvl7pPr lvl="6" rtl="0" algn="ctr">
              <a:spcBef>
                <a:spcPts val="0"/>
              </a:spcBef>
              <a:spcAft>
                <a:spcPts val="0"/>
              </a:spcAft>
              <a:buNone/>
              <a:defRPr>
                <a:solidFill>
                  <a:srgbClr val="091F2F"/>
                </a:solidFill>
              </a:defRPr>
            </a:lvl7pPr>
            <a:lvl8pPr lvl="7" rtl="0" algn="ctr">
              <a:spcBef>
                <a:spcPts val="0"/>
              </a:spcBef>
              <a:spcAft>
                <a:spcPts val="0"/>
              </a:spcAft>
              <a:buNone/>
              <a:defRPr>
                <a:solidFill>
                  <a:srgbClr val="091F2F"/>
                </a:solidFill>
              </a:defRPr>
            </a:lvl8pPr>
            <a:lvl9pPr lvl="8" rtl="0" algn="ctr">
              <a:spcBef>
                <a:spcPts val="0"/>
              </a:spcBef>
              <a:spcAft>
                <a:spcPts val="0"/>
              </a:spcAft>
              <a:buNone/>
              <a:defRPr>
                <a:solidFill>
                  <a:srgbClr val="091F2F"/>
                </a:solidFill>
              </a:defRPr>
            </a:lvl9pPr>
          </a:lstStyle>
          <a:p/>
        </p:txBody>
      </p:sp>
      <p:sp>
        <p:nvSpPr>
          <p:cNvPr id="33" name="Google Shape;33;p5"/>
          <p:cNvSpPr txBox="1"/>
          <p:nvPr>
            <p:ph idx="3" type="subTitle"/>
          </p:nvPr>
        </p:nvSpPr>
        <p:spPr>
          <a:xfrm>
            <a:off x="2471825" y="3768050"/>
            <a:ext cx="1999500" cy="7365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a:latin typeface="Lora"/>
                <a:ea typeface="Lora"/>
                <a:cs typeface="Lora"/>
                <a:sym typeface="Lora"/>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cxnSp>
        <p:nvCxnSpPr>
          <p:cNvPr id="34" name="Google Shape;34;p5"/>
          <p:cNvCxnSpPr/>
          <p:nvPr/>
        </p:nvCxnSpPr>
        <p:spPr>
          <a:xfrm>
            <a:off x="2796950" y="3774825"/>
            <a:ext cx="1304400" cy="0"/>
          </a:xfrm>
          <a:prstGeom prst="straightConnector1">
            <a:avLst/>
          </a:prstGeom>
          <a:noFill/>
          <a:ln cap="flat" cmpd="sng" w="19050">
            <a:solidFill>
              <a:srgbClr val="FF454A"/>
            </a:solidFill>
            <a:prstDash val="solid"/>
            <a:round/>
            <a:headEnd len="med" w="med" type="none"/>
            <a:tailEnd len="med" w="med" type="none"/>
          </a:ln>
        </p:spPr>
      </p:cxnSp>
      <p:sp>
        <p:nvSpPr>
          <p:cNvPr id="35" name="Google Shape;35;p5"/>
          <p:cNvSpPr txBox="1"/>
          <p:nvPr>
            <p:ph idx="4" type="title"/>
          </p:nvPr>
        </p:nvSpPr>
        <p:spPr>
          <a:xfrm>
            <a:off x="2471825" y="3163000"/>
            <a:ext cx="1924800" cy="484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a:solidFill>
                  <a:srgbClr val="091F2F"/>
                </a:solidFill>
                <a:latin typeface="Montserrat"/>
                <a:ea typeface="Montserrat"/>
                <a:cs typeface="Montserrat"/>
                <a:sym typeface="Montserrat"/>
              </a:defRPr>
            </a:lvl1pPr>
            <a:lvl2pPr lvl="1" rtl="0" algn="ctr">
              <a:spcBef>
                <a:spcPts val="0"/>
              </a:spcBef>
              <a:spcAft>
                <a:spcPts val="0"/>
              </a:spcAft>
              <a:buNone/>
              <a:defRPr>
                <a:solidFill>
                  <a:srgbClr val="091F2F"/>
                </a:solidFill>
              </a:defRPr>
            </a:lvl2pPr>
            <a:lvl3pPr lvl="2" rtl="0" algn="ctr">
              <a:spcBef>
                <a:spcPts val="0"/>
              </a:spcBef>
              <a:spcAft>
                <a:spcPts val="0"/>
              </a:spcAft>
              <a:buNone/>
              <a:defRPr>
                <a:solidFill>
                  <a:srgbClr val="091F2F"/>
                </a:solidFill>
              </a:defRPr>
            </a:lvl3pPr>
            <a:lvl4pPr lvl="3" rtl="0" algn="ctr">
              <a:spcBef>
                <a:spcPts val="0"/>
              </a:spcBef>
              <a:spcAft>
                <a:spcPts val="0"/>
              </a:spcAft>
              <a:buNone/>
              <a:defRPr>
                <a:solidFill>
                  <a:srgbClr val="091F2F"/>
                </a:solidFill>
              </a:defRPr>
            </a:lvl4pPr>
            <a:lvl5pPr lvl="4" rtl="0" algn="ctr">
              <a:spcBef>
                <a:spcPts val="0"/>
              </a:spcBef>
              <a:spcAft>
                <a:spcPts val="0"/>
              </a:spcAft>
              <a:buNone/>
              <a:defRPr>
                <a:solidFill>
                  <a:srgbClr val="091F2F"/>
                </a:solidFill>
              </a:defRPr>
            </a:lvl5pPr>
            <a:lvl6pPr lvl="5" rtl="0" algn="ctr">
              <a:spcBef>
                <a:spcPts val="0"/>
              </a:spcBef>
              <a:spcAft>
                <a:spcPts val="0"/>
              </a:spcAft>
              <a:buNone/>
              <a:defRPr>
                <a:solidFill>
                  <a:srgbClr val="091F2F"/>
                </a:solidFill>
              </a:defRPr>
            </a:lvl6pPr>
            <a:lvl7pPr lvl="6" rtl="0" algn="ctr">
              <a:spcBef>
                <a:spcPts val="0"/>
              </a:spcBef>
              <a:spcAft>
                <a:spcPts val="0"/>
              </a:spcAft>
              <a:buNone/>
              <a:defRPr>
                <a:solidFill>
                  <a:srgbClr val="091F2F"/>
                </a:solidFill>
              </a:defRPr>
            </a:lvl7pPr>
            <a:lvl8pPr lvl="7" rtl="0" algn="ctr">
              <a:spcBef>
                <a:spcPts val="0"/>
              </a:spcBef>
              <a:spcAft>
                <a:spcPts val="0"/>
              </a:spcAft>
              <a:buNone/>
              <a:defRPr>
                <a:solidFill>
                  <a:srgbClr val="091F2F"/>
                </a:solidFill>
              </a:defRPr>
            </a:lvl8pPr>
            <a:lvl9pPr lvl="8" rtl="0" algn="ctr">
              <a:spcBef>
                <a:spcPts val="0"/>
              </a:spcBef>
              <a:spcAft>
                <a:spcPts val="0"/>
              </a:spcAft>
              <a:buNone/>
              <a:defRPr>
                <a:solidFill>
                  <a:srgbClr val="091F2F"/>
                </a:solidFill>
              </a:defRPr>
            </a:lvl9pPr>
          </a:lstStyle>
          <a:p/>
        </p:txBody>
      </p:sp>
      <p:sp>
        <p:nvSpPr>
          <p:cNvPr id="36" name="Google Shape;36;p5"/>
          <p:cNvSpPr txBox="1"/>
          <p:nvPr>
            <p:ph idx="5" type="subTitle"/>
          </p:nvPr>
        </p:nvSpPr>
        <p:spPr>
          <a:xfrm>
            <a:off x="4789750" y="3768050"/>
            <a:ext cx="1999500" cy="7365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a:latin typeface="Lora"/>
                <a:ea typeface="Lora"/>
                <a:cs typeface="Lora"/>
                <a:sym typeface="Lora"/>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cxnSp>
        <p:nvCxnSpPr>
          <p:cNvPr id="37" name="Google Shape;37;p5"/>
          <p:cNvCxnSpPr/>
          <p:nvPr/>
        </p:nvCxnSpPr>
        <p:spPr>
          <a:xfrm>
            <a:off x="5114875" y="3774825"/>
            <a:ext cx="1304400" cy="0"/>
          </a:xfrm>
          <a:prstGeom prst="straightConnector1">
            <a:avLst/>
          </a:prstGeom>
          <a:noFill/>
          <a:ln cap="flat" cmpd="sng" w="19050">
            <a:solidFill>
              <a:srgbClr val="FF454A"/>
            </a:solidFill>
            <a:prstDash val="solid"/>
            <a:round/>
            <a:headEnd len="med" w="med" type="none"/>
            <a:tailEnd len="med" w="med" type="none"/>
          </a:ln>
        </p:spPr>
      </p:cxnSp>
      <p:sp>
        <p:nvSpPr>
          <p:cNvPr id="38" name="Google Shape;38;p5"/>
          <p:cNvSpPr txBox="1"/>
          <p:nvPr>
            <p:ph idx="6" type="title"/>
          </p:nvPr>
        </p:nvSpPr>
        <p:spPr>
          <a:xfrm>
            <a:off x="4789750" y="3163000"/>
            <a:ext cx="1924800" cy="484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a:solidFill>
                  <a:srgbClr val="091F2F"/>
                </a:solidFill>
                <a:latin typeface="Montserrat"/>
                <a:ea typeface="Montserrat"/>
                <a:cs typeface="Montserrat"/>
                <a:sym typeface="Montserrat"/>
              </a:defRPr>
            </a:lvl1pPr>
            <a:lvl2pPr lvl="1" rtl="0" algn="ctr">
              <a:spcBef>
                <a:spcPts val="0"/>
              </a:spcBef>
              <a:spcAft>
                <a:spcPts val="0"/>
              </a:spcAft>
              <a:buNone/>
              <a:defRPr>
                <a:solidFill>
                  <a:srgbClr val="091F2F"/>
                </a:solidFill>
              </a:defRPr>
            </a:lvl2pPr>
            <a:lvl3pPr lvl="2" rtl="0" algn="ctr">
              <a:spcBef>
                <a:spcPts val="0"/>
              </a:spcBef>
              <a:spcAft>
                <a:spcPts val="0"/>
              </a:spcAft>
              <a:buNone/>
              <a:defRPr>
                <a:solidFill>
                  <a:srgbClr val="091F2F"/>
                </a:solidFill>
              </a:defRPr>
            </a:lvl3pPr>
            <a:lvl4pPr lvl="3" rtl="0" algn="ctr">
              <a:spcBef>
                <a:spcPts val="0"/>
              </a:spcBef>
              <a:spcAft>
                <a:spcPts val="0"/>
              </a:spcAft>
              <a:buNone/>
              <a:defRPr>
                <a:solidFill>
                  <a:srgbClr val="091F2F"/>
                </a:solidFill>
              </a:defRPr>
            </a:lvl4pPr>
            <a:lvl5pPr lvl="4" rtl="0" algn="ctr">
              <a:spcBef>
                <a:spcPts val="0"/>
              </a:spcBef>
              <a:spcAft>
                <a:spcPts val="0"/>
              </a:spcAft>
              <a:buNone/>
              <a:defRPr>
                <a:solidFill>
                  <a:srgbClr val="091F2F"/>
                </a:solidFill>
              </a:defRPr>
            </a:lvl5pPr>
            <a:lvl6pPr lvl="5" rtl="0" algn="ctr">
              <a:spcBef>
                <a:spcPts val="0"/>
              </a:spcBef>
              <a:spcAft>
                <a:spcPts val="0"/>
              </a:spcAft>
              <a:buNone/>
              <a:defRPr>
                <a:solidFill>
                  <a:srgbClr val="091F2F"/>
                </a:solidFill>
              </a:defRPr>
            </a:lvl6pPr>
            <a:lvl7pPr lvl="6" rtl="0" algn="ctr">
              <a:spcBef>
                <a:spcPts val="0"/>
              </a:spcBef>
              <a:spcAft>
                <a:spcPts val="0"/>
              </a:spcAft>
              <a:buNone/>
              <a:defRPr>
                <a:solidFill>
                  <a:srgbClr val="091F2F"/>
                </a:solidFill>
              </a:defRPr>
            </a:lvl7pPr>
            <a:lvl8pPr lvl="7" rtl="0" algn="ctr">
              <a:spcBef>
                <a:spcPts val="0"/>
              </a:spcBef>
              <a:spcAft>
                <a:spcPts val="0"/>
              </a:spcAft>
              <a:buNone/>
              <a:defRPr>
                <a:solidFill>
                  <a:srgbClr val="091F2F"/>
                </a:solidFill>
              </a:defRPr>
            </a:lvl8pPr>
            <a:lvl9pPr lvl="8" rtl="0" algn="ctr">
              <a:spcBef>
                <a:spcPts val="0"/>
              </a:spcBef>
              <a:spcAft>
                <a:spcPts val="0"/>
              </a:spcAft>
              <a:buNone/>
              <a:defRPr>
                <a:solidFill>
                  <a:srgbClr val="091F2F"/>
                </a:solidFill>
              </a:defRPr>
            </a:lvl9pPr>
          </a:lstStyle>
          <a:p/>
        </p:txBody>
      </p:sp>
      <p:sp>
        <p:nvSpPr>
          <p:cNvPr id="39" name="Google Shape;39;p5"/>
          <p:cNvSpPr txBox="1"/>
          <p:nvPr>
            <p:ph idx="7" type="subTitle"/>
          </p:nvPr>
        </p:nvSpPr>
        <p:spPr>
          <a:xfrm>
            <a:off x="6907750" y="3768050"/>
            <a:ext cx="1999500" cy="7365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a:latin typeface="Lora"/>
                <a:ea typeface="Lora"/>
                <a:cs typeface="Lora"/>
                <a:sym typeface="Lora"/>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cxnSp>
        <p:nvCxnSpPr>
          <p:cNvPr id="40" name="Google Shape;40;p5"/>
          <p:cNvCxnSpPr/>
          <p:nvPr/>
        </p:nvCxnSpPr>
        <p:spPr>
          <a:xfrm>
            <a:off x="7232875" y="3774825"/>
            <a:ext cx="1304400" cy="0"/>
          </a:xfrm>
          <a:prstGeom prst="straightConnector1">
            <a:avLst/>
          </a:prstGeom>
          <a:noFill/>
          <a:ln cap="flat" cmpd="sng" w="19050">
            <a:solidFill>
              <a:srgbClr val="FF454A"/>
            </a:solidFill>
            <a:prstDash val="solid"/>
            <a:round/>
            <a:headEnd len="med" w="med" type="none"/>
            <a:tailEnd len="med" w="med" type="none"/>
          </a:ln>
        </p:spPr>
      </p:cxnSp>
      <p:sp>
        <p:nvSpPr>
          <p:cNvPr id="41" name="Google Shape;41;p5"/>
          <p:cNvSpPr txBox="1"/>
          <p:nvPr>
            <p:ph idx="8" type="title"/>
          </p:nvPr>
        </p:nvSpPr>
        <p:spPr>
          <a:xfrm>
            <a:off x="6907750" y="3163000"/>
            <a:ext cx="1924800" cy="484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a:solidFill>
                  <a:srgbClr val="091F2F"/>
                </a:solidFill>
                <a:latin typeface="Montserrat"/>
                <a:ea typeface="Montserrat"/>
                <a:cs typeface="Montserrat"/>
                <a:sym typeface="Montserrat"/>
              </a:defRPr>
            </a:lvl1pPr>
            <a:lvl2pPr lvl="1" rtl="0" algn="ctr">
              <a:spcBef>
                <a:spcPts val="0"/>
              </a:spcBef>
              <a:spcAft>
                <a:spcPts val="0"/>
              </a:spcAft>
              <a:buNone/>
              <a:defRPr>
                <a:solidFill>
                  <a:srgbClr val="091F2F"/>
                </a:solidFill>
              </a:defRPr>
            </a:lvl2pPr>
            <a:lvl3pPr lvl="2" rtl="0" algn="ctr">
              <a:spcBef>
                <a:spcPts val="0"/>
              </a:spcBef>
              <a:spcAft>
                <a:spcPts val="0"/>
              </a:spcAft>
              <a:buNone/>
              <a:defRPr>
                <a:solidFill>
                  <a:srgbClr val="091F2F"/>
                </a:solidFill>
              </a:defRPr>
            </a:lvl3pPr>
            <a:lvl4pPr lvl="3" rtl="0" algn="ctr">
              <a:spcBef>
                <a:spcPts val="0"/>
              </a:spcBef>
              <a:spcAft>
                <a:spcPts val="0"/>
              </a:spcAft>
              <a:buNone/>
              <a:defRPr>
                <a:solidFill>
                  <a:srgbClr val="091F2F"/>
                </a:solidFill>
              </a:defRPr>
            </a:lvl4pPr>
            <a:lvl5pPr lvl="4" rtl="0" algn="ctr">
              <a:spcBef>
                <a:spcPts val="0"/>
              </a:spcBef>
              <a:spcAft>
                <a:spcPts val="0"/>
              </a:spcAft>
              <a:buNone/>
              <a:defRPr>
                <a:solidFill>
                  <a:srgbClr val="091F2F"/>
                </a:solidFill>
              </a:defRPr>
            </a:lvl5pPr>
            <a:lvl6pPr lvl="5" rtl="0" algn="ctr">
              <a:spcBef>
                <a:spcPts val="0"/>
              </a:spcBef>
              <a:spcAft>
                <a:spcPts val="0"/>
              </a:spcAft>
              <a:buNone/>
              <a:defRPr>
                <a:solidFill>
                  <a:srgbClr val="091F2F"/>
                </a:solidFill>
              </a:defRPr>
            </a:lvl6pPr>
            <a:lvl7pPr lvl="6" rtl="0" algn="ctr">
              <a:spcBef>
                <a:spcPts val="0"/>
              </a:spcBef>
              <a:spcAft>
                <a:spcPts val="0"/>
              </a:spcAft>
              <a:buNone/>
              <a:defRPr>
                <a:solidFill>
                  <a:srgbClr val="091F2F"/>
                </a:solidFill>
              </a:defRPr>
            </a:lvl7pPr>
            <a:lvl8pPr lvl="7" rtl="0" algn="ctr">
              <a:spcBef>
                <a:spcPts val="0"/>
              </a:spcBef>
              <a:spcAft>
                <a:spcPts val="0"/>
              </a:spcAft>
              <a:buNone/>
              <a:defRPr>
                <a:solidFill>
                  <a:srgbClr val="091F2F"/>
                </a:solidFill>
              </a:defRPr>
            </a:lvl8pPr>
            <a:lvl9pPr lvl="8" rtl="0" algn="ctr">
              <a:spcBef>
                <a:spcPts val="0"/>
              </a:spcBef>
              <a:spcAft>
                <a:spcPts val="0"/>
              </a:spcAft>
              <a:buNone/>
              <a:defRPr>
                <a:solidFill>
                  <a:srgbClr val="091F2F"/>
                </a:solidFil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One" type="title">
  <p:cSld name="TITLE">
    <p:bg>
      <p:bgPr>
        <a:solidFill>
          <a:srgbClr val="FFFFFF"/>
        </a:solidFill>
      </p:bgPr>
    </p:bg>
    <p:spTree>
      <p:nvGrpSpPr>
        <p:cNvPr id="260" name="Shape 260"/>
        <p:cNvGrpSpPr/>
        <p:nvPr/>
      </p:nvGrpSpPr>
      <p:grpSpPr>
        <a:xfrm>
          <a:off x="0" y="0"/>
          <a:ext cx="0" cy="0"/>
          <a:chOff x="0" y="0"/>
          <a:chExt cx="0" cy="0"/>
        </a:xfrm>
      </p:grpSpPr>
      <p:sp>
        <p:nvSpPr>
          <p:cNvPr id="261" name="Google Shape;261;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62" name="Google Shape;262;p43"/>
          <p:cNvSpPr/>
          <p:nvPr/>
        </p:nvSpPr>
        <p:spPr>
          <a:xfrm>
            <a:off x="4215450" y="4439975"/>
            <a:ext cx="713100" cy="7233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OB_B_White.png" id="263" name="Google Shape;263;p43"/>
          <p:cNvPicPr preferRelativeResize="0"/>
          <p:nvPr/>
        </p:nvPicPr>
        <p:blipFill>
          <a:blip r:embed="rId2">
            <a:alphaModFix/>
          </a:blip>
          <a:stretch>
            <a:fillRect/>
          </a:stretch>
        </p:blipFill>
        <p:spPr>
          <a:xfrm>
            <a:off x="4406117" y="4556115"/>
            <a:ext cx="331769" cy="512318"/>
          </a:xfrm>
          <a:prstGeom prst="rect">
            <a:avLst/>
          </a:prstGeom>
          <a:noFill/>
          <a:ln>
            <a:noFill/>
          </a:ln>
        </p:spPr>
      </p:pic>
      <p:sp>
        <p:nvSpPr>
          <p:cNvPr id="264" name="Google Shape;264;p43"/>
          <p:cNvSpPr txBox="1"/>
          <p:nvPr>
            <p:ph type="title"/>
          </p:nvPr>
        </p:nvSpPr>
        <p:spPr>
          <a:xfrm>
            <a:off x="311700" y="1752500"/>
            <a:ext cx="85206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sz="3600">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65" name="Google Shape;265;p43"/>
          <p:cNvSpPr txBox="1"/>
          <p:nvPr>
            <p:ph idx="2" type="title"/>
          </p:nvPr>
        </p:nvSpPr>
        <p:spPr>
          <a:xfrm>
            <a:off x="267789" y="2285400"/>
            <a:ext cx="85206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a:solidFill>
                  <a:srgbClr val="FFFFFF"/>
                </a:solidFill>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266" name="Google Shape;266;p43"/>
          <p:cNvPicPr preferRelativeResize="0"/>
          <p:nvPr/>
        </p:nvPicPr>
        <p:blipFill>
          <a:blip r:embed="rId3">
            <a:alphaModFix/>
          </a:blip>
          <a:stretch>
            <a:fillRect/>
          </a:stretch>
        </p:blipFill>
        <p:spPr>
          <a:xfrm>
            <a:off x="-359250" y="-179550"/>
            <a:ext cx="10619050" cy="5501375"/>
          </a:xfrm>
          <a:prstGeom prst="rect">
            <a:avLst/>
          </a:prstGeom>
          <a:noFill/>
          <a:ln>
            <a:noFill/>
          </a:ln>
        </p:spPr>
      </p:pic>
      <p:pic>
        <p:nvPicPr>
          <p:cNvPr id="267" name="Google Shape;267;p43"/>
          <p:cNvPicPr preferRelativeResize="0"/>
          <p:nvPr/>
        </p:nvPicPr>
        <p:blipFill>
          <a:blip r:embed="rId4">
            <a:alphaModFix/>
          </a:blip>
          <a:stretch>
            <a:fillRect/>
          </a:stretch>
        </p:blipFill>
        <p:spPr>
          <a:xfrm>
            <a:off x="-359250" y="-179550"/>
            <a:ext cx="10590175" cy="567315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2">
  <p:cSld name="CUSTOM_3">
    <p:spTree>
      <p:nvGrpSpPr>
        <p:cNvPr id="268" name="Shape 268"/>
        <p:cNvGrpSpPr/>
        <p:nvPr/>
      </p:nvGrpSpPr>
      <p:grpSpPr>
        <a:xfrm>
          <a:off x="0" y="0"/>
          <a:ext cx="0" cy="0"/>
          <a:chOff x="0" y="0"/>
          <a:chExt cx="0" cy="0"/>
        </a:xfrm>
      </p:grpSpPr>
      <p:pic>
        <p:nvPicPr>
          <p:cNvPr descr="boston tea part long.jpg" id="269" name="Google Shape;269;p44"/>
          <p:cNvPicPr preferRelativeResize="0"/>
          <p:nvPr/>
        </p:nvPicPr>
        <p:blipFill rotWithShape="1">
          <a:blip r:embed="rId2">
            <a:alphaModFix/>
          </a:blip>
          <a:srcRect b="0" l="0" r="7817" t="0"/>
          <a:stretch/>
        </p:blipFill>
        <p:spPr>
          <a:xfrm>
            <a:off x="-78150" y="-87900"/>
            <a:ext cx="9300301" cy="5231399"/>
          </a:xfrm>
          <a:prstGeom prst="rect">
            <a:avLst/>
          </a:prstGeom>
          <a:noFill/>
          <a:ln>
            <a:noFill/>
          </a:ln>
        </p:spPr>
      </p:pic>
      <p:pic>
        <p:nvPicPr>
          <p:cNvPr id="270" name="Google Shape;270;p44"/>
          <p:cNvPicPr preferRelativeResize="0"/>
          <p:nvPr/>
        </p:nvPicPr>
        <p:blipFill>
          <a:blip r:embed="rId3">
            <a:alphaModFix/>
          </a:blip>
          <a:stretch>
            <a:fillRect/>
          </a:stretch>
        </p:blipFill>
        <p:spPr>
          <a:xfrm>
            <a:off x="-78150" y="-87900"/>
            <a:ext cx="9300300" cy="5231400"/>
          </a:xfrm>
          <a:prstGeom prst="rect">
            <a:avLst/>
          </a:prstGeom>
          <a:noFill/>
          <a:ln>
            <a:noFill/>
          </a:ln>
        </p:spPr>
      </p:pic>
      <p:sp>
        <p:nvSpPr>
          <p:cNvPr id="271" name="Google Shape;271;p44"/>
          <p:cNvSpPr/>
          <p:nvPr/>
        </p:nvSpPr>
        <p:spPr>
          <a:xfrm>
            <a:off x="-78150" y="4433625"/>
            <a:ext cx="9300300" cy="702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2" name="Google Shape;272;p44"/>
          <p:cNvPicPr preferRelativeResize="0"/>
          <p:nvPr/>
        </p:nvPicPr>
        <p:blipFill>
          <a:blip r:embed="rId4">
            <a:alphaModFix/>
          </a:blip>
          <a:stretch>
            <a:fillRect/>
          </a:stretch>
        </p:blipFill>
        <p:spPr>
          <a:xfrm>
            <a:off x="1911033" y="4562477"/>
            <a:ext cx="1831082" cy="444585"/>
          </a:xfrm>
          <a:prstGeom prst="rect">
            <a:avLst/>
          </a:prstGeom>
          <a:noFill/>
          <a:ln>
            <a:noFill/>
          </a:ln>
        </p:spPr>
      </p:pic>
      <p:pic>
        <p:nvPicPr>
          <p:cNvPr id="273" name="Google Shape;273;p44"/>
          <p:cNvPicPr preferRelativeResize="0"/>
          <p:nvPr/>
        </p:nvPicPr>
        <p:blipFill>
          <a:blip r:embed="rId5">
            <a:alphaModFix/>
          </a:blip>
          <a:stretch>
            <a:fillRect/>
          </a:stretch>
        </p:blipFill>
        <p:spPr>
          <a:xfrm>
            <a:off x="5028331" y="4562473"/>
            <a:ext cx="1831082" cy="444600"/>
          </a:xfrm>
          <a:prstGeom prst="rect">
            <a:avLst/>
          </a:prstGeom>
          <a:noFill/>
          <a:ln>
            <a:noFill/>
          </a:ln>
        </p:spPr>
      </p:pic>
      <p:sp>
        <p:nvSpPr>
          <p:cNvPr id="274" name="Google Shape;274;p44"/>
          <p:cNvSpPr txBox="1"/>
          <p:nvPr>
            <p:ph type="title"/>
          </p:nvPr>
        </p:nvSpPr>
        <p:spPr>
          <a:xfrm>
            <a:off x="311700" y="1752500"/>
            <a:ext cx="85206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sz="3600">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75" name="Google Shape;275;p44"/>
          <p:cNvSpPr txBox="1"/>
          <p:nvPr>
            <p:ph idx="2" type="title"/>
          </p:nvPr>
        </p:nvSpPr>
        <p:spPr>
          <a:xfrm>
            <a:off x="267789" y="2285400"/>
            <a:ext cx="85206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a:solidFill>
                  <a:srgbClr val="FFFFFF"/>
                </a:solidFill>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page">
  <p:cSld name="CUSTOM_4">
    <p:spTree>
      <p:nvGrpSpPr>
        <p:cNvPr id="276" name="Shape 276"/>
        <p:cNvGrpSpPr/>
        <p:nvPr/>
      </p:nvGrpSpPr>
      <p:grpSpPr>
        <a:xfrm>
          <a:off x="0" y="0"/>
          <a:ext cx="0" cy="0"/>
          <a:chOff x="0" y="0"/>
          <a:chExt cx="0" cy="0"/>
        </a:xfrm>
      </p:grpSpPr>
      <p:cxnSp>
        <p:nvCxnSpPr>
          <p:cNvPr id="277" name="Google Shape;277;p45"/>
          <p:cNvCxnSpPr/>
          <p:nvPr/>
        </p:nvCxnSpPr>
        <p:spPr>
          <a:xfrm>
            <a:off x="379585" y="596900"/>
            <a:ext cx="8360400" cy="0"/>
          </a:xfrm>
          <a:prstGeom prst="straightConnector1">
            <a:avLst/>
          </a:prstGeom>
          <a:noFill/>
          <a:ln cap="flat" cmpd="sng" w="28575">
            <a:solidFill>
              <a:srgbClr val="091F2F"/>
            </a:solidFill>
            <a:prstDash val="solid"/>
            <a:round/>
            <a:headEnd len="med" w="med" type="none"/>
            <a:tailEnd len="med" w="med" type="none"/>
          </a:ln>
        </p:spPr>
      </p:cxnSp>
      <p:sp>
        <p:nvSpPr>
          <p:cNvPr id="278" name="Google Shape;278;p45"/>
          <p:cNvSpPr txBox="1"/>
          <p:nvPr>
            <p:ph type="title"/>
          </p:nvPr>
        </p:nvSpPr>
        <p:spPr>
          <a:xfrm>
            <a:off x="304451" y="157226"/>
            <a:ext cx="3641100" cy="43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79" name="Google Shape;279;p45"/>
          <p:cNvSpPr txBox="1"/>
          <p:nvPr>
            <p:ph idx="2" type="title"/>
          </p:nvPr>
        </p:nvSpPr>
        <p:spPr>
          <a:xfrm>
            <a:off x="311700" y="798307"/>
            <a:ext cx="4380300" cy="18141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3600">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p:txBody>
      </p:sp>
      <p:sp>
        <p:nvSpPr>
          <p:cNvPr id="280" name="Google Shape;280;p45"/>
          <p:cNvSpPr txBox="1"/>
          <p:nvPr>
            <p:ph idx="3" type="title"/>
          </p:nvPr>
        </p:nvSpPr>
        <p:spPr>
          <a:xfrm>
            <a:off x="343994" y="1770473"/>
            <a:ext cx="39255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solidFill>
                  <a:srgbClr val="091F2F"/>
                </a:solidFill>
                <a:latin typeface="Lora"/>
                <a:ea typeface="Lora"/>
                <a:cs typeface="Lora"/>
                <a:sym typeface="Lora"/>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introduction">
  <p:cSld name="CUSTOM_4_1">
    <p:spTree>
      <p:nvGrpSpPr>
        <p:cNvPr id="281" name="Shape 281"/>
        <p:cNvGrpSpPr/>
        <p:nvPr/>
      </p:nvGrpSpPr>
      <p:grpSpPr>
        <a:xfrm>
          <a:off x="0" y="0"/>
          <a:ext cx="0" cy="0"/>
          <a:chOff x="0" y="0"/>
          <a:chExt cx="0" cy="0"/>
        </a:xfrm>
      </p:grpSpPr>
      <p:cxnSp>
        <p:nvCxnSpPr>
          <p:cNvPr id="282" name="Google Shape;282;p46"/>
          <p:cNvCxnSpPr/>
          <p:nvPr/>
        </p:nvCxnSpPr>
        <p:spPr>
          <a:xfrm>
            <a:off x="379585" y="596900"/>
            <a:ext cx="8360400" cy="0"/>
          </a:xfrm>
          <a:prstGeom prst="straightConnector1">
            <a:avLst/>
          </a:prstGeom>
          <a:noFill/>
          <a:ln cap="flat" cmpd="sng" w="28575">
            <a:solidFill>
              <a:srgbClr val="091F2F"/>
            </a:solidFill>
            <a:prstDash val="solid"/>
            <a:round/>
            <a:headEnd len="med" w="med" type="none"/>
            <a:tailEnd len="med" w="med" type="none"/>
          </a:ln>
        </p:spPr>
      </p:cxnSp>
      <p:sp>
        <p:nvSpPr>
          <p:cNvPr id="283" name="Google Shape;283;p46"/>
          <p:cNvSpPr txBox="1"/>
          <p:nvPr>
            <p:ph type="title"/>
          </p:nvPr>
        </p:nvSpPr>
        <p:spPr>
          <a:xfrm>
            <a:off x="304451" y="157226"/>
            <a:ext cx="3641100" cy="43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84" name="Google Shape;284;p46"/>
          <p:cNvSpPr txBox="1"/>
          <p:nvPr>
            <p:ph idx="1" type="subTitle"/>
          </p:nvPr>
        </p:nvSpPr>
        <p:spPr>
          <a:xfrm>
            <a:off x="228600" y="3768050"/>
            <a:ext cx="1999500" cy="7365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a:latin typeface="Lora"/>
                <a:ea typeface="Lora"/>
                <a:cs typeface="Lora"/>
                <a:sym typeface="Lora"/>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cxnSp>
        <p:nvCxnSpPr>
          <p:cNvPr id="285" name="Google Shape;285;p46"/>
          <p:cNvCxnSpPr/>
          <p:nvPr/>
        </p:nvCxnSpPr>
        <p:spPr>
          <a:xfrm>
            <a:off x="553725" y="3774825"/>
            <a:ext cx="1304400" cy="0"/>
          </a:xfrm>
          <a:prstGeom prst="straightConnector1">
            <a:avLst/>
          </a:prstGeom>
          <a:noFill/>
          <a:ln cap="flat" cmpd="sng" w="19050">
            <a:solidFill>
              <a:srgbClr val="FF454A"/>
            </a:solidFill>
            <a:prstDash val="solid"/>
            <a:round/>
            <a:headEnd len="med" w="med" type="none"/>
            <a:tailEnd len="med" w="med" type="none"/>
          </a:ln>
        </p:spPr>
      </p:cxnSp>
      <p:sp>
        <p:nvSpPr>
          <p:cNvPr id="286" name="Google Shape;286;p46"/>
          <p:cNvSpPr txBox="1"/>
          <p:nvPr>
            <p:ph idx="2" type="title"/>
          </p:nvPr>
        </p:nvSpPr>
        <p:spPr>
          <a:xfrm>
            <a:off x="228600" y="3163000"/>
            <a:ext cx="1924800" cy="484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a:solidFill>
                  <a:srgbClr val="091F2F"/>
                </a:solidFill>
                <a:latin typeface="Montserrat"/>
                <a:ea typeface="Montserrat"/>
                <a:cs typeface="Montserrat"/>
                <a:sym typeface="Montserrat"/>
              </a:defRPr>
            </a:lvl1pPr>
            <a:lvl2pPr lvl="1" rtl="0" algn="ctr">
              <a:spcBef>
                <a:spcPts val="0"/>
              </a:spcBef>
              <a:spcAft>
                <a:spcPts val="0"/>
              </a:spcAft>
              <a:buNone/>
              <a:defRPr>
                <a:solidFill>
                  <a:srgbClr val="091F2F"/>
                </a:solidFill>
              </a:defRPr>
            </a:lvl2pPr>
            <a:lvl3pPr lvl="2" rtl="0" algn="ctr">
              <a:spcBef>
                <a:spcPts val="0"/>
              </a:spcBef>
              <a:spcAft>
                <a:spcPts val="0"/>
              </a:spcAft>
              <a:buNone/>
              <a:defRPr>
                <a:solidFill>
                  <a:srgbClr val="091F2F"/>
                </a:solidFill>
              </a:defRPr>
            </a:lvl3pPr>
            <a:lvl4pPr lvl="3" rtl="0" algn="ctr">
              <a:spcBef>
                <a:spcPts val="0"/>
              </a:spcBef>
              <a:spcAft>
                <a:spcPts val="0"/>
              </a:spcAft>
              <a:buNone/>
              <a:defRPr>
                <a:solidFill>
                  <a:srgbClr val="091F2F"/>
                </a:solidFill>
              </a:defRPr>
            </a:lvl4pPr>
            <a:lvl5pPr lvl="4" rtl="0" algn="ctr">
              <a:spcBef>
                <a:spcPts val="0"/>
              </a:spcBef>
              <a:spcAft>
                <a:spcPts val="0"/>
              </a:spcAft>
              <a:buNone/>
              <a:defRPr>
                <a:solidFill>
                  <a:srgbClr val="091F2F"/>
                </a:solidFill>
              </a:defRPr>
            </a:lvl5pPr>
            <a:lvl6pPr lvl="5" rtl="0" algn="ctr">
              <a:spcBef>
                <a:spcPts val="0"/>
              </a:spcBef>
              <a:spcAft>
                <a:spcPts val="0"/>
              </a:spcAft>
              <a:buNone/>
              <a:defRPr>
                <a:solidFill>
                  <a:srgbClr val="091F2F"/>
                </a:solidFill>
              </a:defRPr>
            </a:lvl6pPr>
            <a:lvl7pPr lvl="6" rtl="0" algn="ctr">
              <a:spcBef>
                <a:spcPts val="0"/>
              </a:spcBef>
              <a:spcAft>
                <a:spcPts val="0"/>
              </a:spcAft>
              <a:buNone/>
              <a:defRPr>
                <a:solidFill>
                  <a:srgbClr val="091F2F"/>
                </a:solidFill>
              </a:defRPr>
            </a:lvl7pPr>
            <a:lvl8pPr lvl="7" rtl="0" algn="ctr">
              <a:spcBef>
                <a:spcPts val="0"/>
              </a:spcBef>
              <a:spcAft>
                <a:spcPts val="0"/>
              </a:spcAft>
              <a:buNone/>
              <a:defRPr>
                <a:solidFill>
                  <a:srgbClr val="091F2F"/>
                </a:solidFill>
              </a:defRPr>
            </a:lvl8pPr>
            <a:lvl9pPr lvl="8" rtl="0" algn="ctr">
              <a:spcBef>
                <a:spcPts val="0"/>
              </a:spcBef>
              <a:spcAft>
                <a:spcPts val="0"/>
              </a:spcAft>
              <a:buNone/>
              <a:defRPr>
                <a:solidFill>
                  <a:srgbClr val="091F2F"/>
                </a:solidFill>
              </a:defRPr>
            </a:lvl9pPr>
          </a:lstStyle>
          <a:p/>
        </p:txBody>
      </p:sp>
      <p:sp>
        <p:nvSpPr>
          <p:cNvPr id="287" name="Google Shape;287;p46"/>
          <p:cNvSpPr txBox="1"/>
          <p:nvPr>
            <p:ph idx="3" type="subTitle"/>
          </p:nvPr>
        </p:nvSpPr>
        <p:spPr>
          <a:xfrm>
            <a:off x="2471825" y="3768050"/>
            <a:ext cx="1999500" cy="7365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a:latin typeface="Lora"/>
                <a:ea typeface="Lora"/>
                <a:cs typeface="Lora"/>
                <a:sym typeface="Lora"/>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cxnSp>
        <p:nvCxnSpPr>
          <p:cNvPr id="288" name="Google Shape;288;p46"/>
          <p:cNvCxnSpPr/>
          <p:nvPr/>
        </p:nvCxnSpPr>
        <p:spPr>
          <a:xfrm>
            <a:off x="2796950" y="3774825"/>
            <a:ext cx="1304400" cy="0"/>
          </a:xfrm>
          <a:prstGeom prst="straightConnector1">
            <a:avLst/>
          </a:prstGeom>
          <a:noFill/>
          <a:ln cap="flat" cmpd="sng" w="19050">
            <a:solidFill>
              <a:srgbClr val="FF454A"/>
            </a:solidFill>
            <a:prstDash val="solid"/>
            <a:round/>
            <a:headEnd len="med" w="med" type="none"/>
            <a:tailEnd len="med" w="med" type="none"/>
          </a:ln>
        </p:spPr>
      </p:cxnSp>
      <p:sp>
        <p:nvSpPr>
          <p:cNvPr id="289" name="Google Shape;289;p46"/>
          <p:cNvSpPr txBox="1"/>
          <p:nvPr>
            <p:ph idx="4" type="title"/>
          </p:nvPr>
        </p:nvSpPr>
        <p:spPr>
          <a:xfrm>
            <a:off x="2471825" y="3163000"/>
            <a:ext cx="1924800" cy="484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a:solidFill>
                  <a:srgbClr val="091F2F"/>
                </a:solidFill>
                <a:latin typeface="Montserrat"/>
                <a:ea typeface="Montserrat"/>
                <a:cs typeface="Montserrat"/>
                <a:sym typeface="Montserrat"/>
              </a:defRPr>
            </a:lvl1pPr>
            <a:lvl2pPr lvl="1" rtl="0" algn="ctr">
              <a:spcBef>
                <a:spcPts val="0"/>
              </a:spcBef>
              <a:spcAft>
                <a:spcPts val="0"/>
              </a:spcAft>
              <a:buNone/>
              <a:defRPr>
                <a:solidFill>
                  <a:srgbClr val="091F2F"/>
                </a:solidFill>
              </a:defRPr>
            </a:lvl2pPr>
            <a:lvl3pPr lvl="2" rtl="0" algn="ctr">
              <a:spcBef>
                <a:spcPts val="0"/>
              </a:spcBef>
              <a:spcAft>
                <a:spcPts val="0"/>
              </a:spcAft>
              <a:buNone/>
              <a:defRPr>
                <a:solidFill>
                  <a:srgbClr val="091F2F"/>
                </a:solidFill>
              </a:defRPr>
            </a:lvl3pPr>
            <a:lvl4pPr lvl="3" rtl="0" algn="ctr">
              <a:spcBef>
                <a:spcPts val="0"/>
              </a:spcBef>
              <a:spcAft>
                <a:spcPts val="0"/>
              </a:spcAft>
              <a:buNone/>
              <a:defRPr>
                <a:solidFill>
                  <a:srgbClr val="091F2F"/>
                </a:solidFill>
              </a:defRPr>
            </a:lvl4pPr>
            <a:lvl5pPr lvl="4" rtl="0" algn="ctr">
              <a:spcBef>
                <a:spcPts val="0"/>
              </a:spcBef>
              <a:spcAft>
                <a:spcPts val="0"/>
              </a:spcAft>
              <a:buNone/>
              <a:defRPr>
                <a:solidFill>
                  <a:srgbClr val="091F2F"/>
                </a:solidFill>
              </a:defRPr>
            </a:lvl5pPr>
            <a:lvl6pPr lvl="5" rtl="0" algn="ctr">
              <a:spcBef>
                <a:spcPts val="0"/>
              </a:spcBef>
              <a:spcAft>
                <a:spcPts val="0"/>
              </a:spcAft>
              <a:buNone/>
              <a:defRPr>
                <a:solidFill>
                  <a:srgbClr val="091F2F"/>
                </a:solidFill>
              </a:defRPr>
            </a:lvl6pPr>
            <a:lvl7pPr lvl="6" rtl="0" algn="ctr">
              <a:spcBef>
                <a:spcPts val="0"/>
              </a:spcBef>
              <a:spcAft>
                <a:spcPts val="0"/>
              </a:spcAft>
              <a:buNone/>
              <a:defRPr>
                <a:solidFill>
                  <a:srgbClr val="091F2F"/>
                </a:solidFill>
              </a:defRPr>
            </a:lvl7pPr>
            <a:lvl8pPr lvl="7" rtl="0" algn="ctr">
              <a:spcBef>
                <a:spcPts val="0"/>
              </a:spcBef>
              <a:spcAft>
                <a:spcPts val="0"/>
              </a:spcAft>
              <a:buNone/>
              <a:defRPr>
                <a:solidFill>
                  <a:srgbClr val="091F2F"/>
                </a:solidFill>
              </a:defRPr>
            </a:lvl8pPr>
            <a:lvl9pPr lvl="8" rtl="0" algn="ctr">
              <a:spcBef>
                <a:spcPts val="0"/>
              </a:spcBef>
              <a:spcAft>
                <a:spcPts val="0"/>
              </a:spcAft>
              <a:buNone/>
              <a:defRPr>
                <a:solidFill>
                  <a:srgbClr val="091F2F"/>
                </a:solidFill>
              </a:defRPr>
            </a:lvl9pPr>
          </a:lstStyle>
          <a:p/>
        </p:txBody>
      </p:sp>
      <p:sp>
        <p:nvSpPr>
          <p:cNvPr id="290" name="Google Shape;290;p46"/>
          <p:cNvSpPr txBox="1"/>
          <p:nvPr>
            <p:ph idx="5" type="subTitle"/>
          </p:nvPr>
        </p:nvSpPr>
        <p:spPr>
          <a:xfrm>
            <a:off x="4789750" y="3768050"/>
            <a:ext cx="1999500" cy="7365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a:latin typeface="Lora"/>
                <a:ea typeface="Lora"/>
                <a:cs typeface="Lora"/>
                <a:sym typeface="Lora"/>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cxnSp>
        <p:nvCxnSpPr>
          <p:cNvPr id="291" name="Google Shape;291;p46"/>
          <p:cNvCxnSpPr/>
          <p:nvPr/>
        </p:nvCxnSpPr>
        <p:spPr>
          <a:xfrm>
            <a:off x="5114875" y="3774825"/>
            <a:ext cx="1304400" cy="0"/>
          </a:xfrm>
          <a:prstGeom prst="straightConnector1">
            <a:avLst/>
          </a:prstGeom>
          <a:noFill/>
          <a:ln cap="flat" cmpd="sng" w="19050">
            <a:solidFill>
              <a:srgbClr val="FF454A"/>
            </a:solidFill>
            <a:prstDash val="solid"/>
            <a:round/>
            <a:headEnd len="med" w="med" type="none"/>
            <a:tailEnd len="med" w="med" type="none"/>
          </a:ln>
        </p:spPr>
      </p:cxnSp>
      <p:sp>
        <p:nvSpPr>
          <p:cNvPr id="292" name="Google Shape;292;p46"/>
          <p:cNvSpPr txBox="1"/>
          <p:nvPr>
            <p:ph idx="6" type="title"/>
          </p:nvPr>
        </p:nvSpPr>
        <p:spPr>
          <a:xfrm>
            <a:off x="4789750" y="3163000"/>
            <a:ext cx="1924800" cy="484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a:solidFill>
                  <a:srgbClr val="091F2F"/>
                </a:solidFill>
                <a:latin typeface="Montserrat"/>
                <a:ea typeface="Montserrat"/>
                <a:cs typeface="Montserrat"/>
                <a:sym typeface="Montserrat"/>
              </a:defRPr>
            </a:lvl1pPr>
            <a:lvl2pPr lvl="1" rtl="0" algn="ctr">
              <a:spcBef>
                <a:spcPts val="0"/>
              </a:spcBef>
              <a:spcAft>
                <a:spcPts val="0"/>
              </a:spcAft>
              <a:buNone/>
              <a:defRPr>
                <a:solidFill>
                  <a:srgbClr val="091F2F"/>
                </a:solidFill>
              </a:defRPr>
            </a:lvl2pPr>
            <a:lvl3pPr lvl="2" rtl="0" algn="ctr">
              <a:spcBef>
                <a:spcPts val="0"/>
              </a:spcBef>
              <a:spcAft>
                <a:spcPts val="0"/>
              </a:spcAft>
              <a:buNone/>
              <a:defRPr>
                <a:solidFill>
                  <a:srgbClr val="091F2F"/>
                </a:solidFill>
              </a:defRPr>
            </a:lvl3pPr>
            <a:lvl4pPr lvl="3" rtl="0" algn="ctr">
              <a:spcBef>
                <a:spcPts val="0"/>
              </a:spcBef>
              <a:spcAft>
                <a:spcPts val="0"/>
              </a:spcAft>
              <a:buNone/>
              <a:defRPr>
                <a:solidFill>
                  <a:srgbClr val="091F2F"/>
                </a:solidFill>
              </a:defRPr>
            </a:lvl4pPr>
            <a:lvl5pPr lvl="4" rtl="0" algn="ctr">
              <a:spcBef>
                <a:spcPts val="0"/>
              </a:spcBef>
              <a:spcAft>
                <a:spcPts val="0"/>
              </a:spcAft>
              <a:buNone/>
              <a:defRPr>
                <a:solidFill>
                  <a:srgbClr val="091F2F"/>
                </a:solidFill>
              </a:defRPr>
            </a:lvl5pPr>
            <a:lvl6pPr lvl="5" rtl="0" algn="ctr">
              <a:spcBef>
                <a:spcPts val="0"/>
              </a:spcBef>
              <a:spcAft>
                <a:spcPts val="0"/>
              </a:spcAft>
              <a:buNone/>
              <a:defRPr>
                <a:solidFill>
                  <a:srgbClr val="091F2F"/>
                </a:solidFill>
              </a:defRPr>
            </a:lvl6pPr>
            <a:lvl7pPr lvl="6" rtl="0" algn="ctr">
              <a:spcBef>
                <a:spcPts val="0"/>
              </a:spcBef>
              <a:spcAft>
                <a:spcPts val="0"/>
              </a:spcAft>
              <a:buNone/>
              <a:defRPr>
                <a:solidFill>
                  <a:srgbClr val="091F2F"/>
                </a:solidFill>
              </a:defRPr>
            </a:lvl7pPr>
            <a:lvl8pPr lvl="7" rtl="0" algn="ctr">
              <a:spcBef>
                <a:spcPts val="0"/>
              </a:spcBef>
              <a:spcAft>
                <a:spcPts val="0"/>
              </a:spcAft>
              <a:buNone/>
              <a:defRPr>
                <a:solidFill>
                  <a:srgbClr val="091F2F"/>
                </a:solidFill>
              </a:defRPr>
            </a:lvl8pPr>
            <a:lvl9pPr lvl="8" rtl="0" algn="ctr">
              <a:spcBef>
                <a:spcPts val="0"/>
              </a:spcBef>
              <a:spcAft>
                <a:spcPts val="0"/>
              </a:spcAft>
              <a:buNone/>
              <a:defRPr>
                <a:solidFill>
                  <a:srgbClr val="091F2F"/>
                </a:solidFill>
              </a:defRPr>
            </a:lvl9pPr>
          </a:lstStyle>
          <a:p/>
        </p:txBody>
      </p:sp>
      <p:sp>
        <p:nvSpPr>
          <p:cNvPr id="293" name="Google Shape;293;p46"/>
          <p:cNvSpPr txBox="1"/>
          <p:nvPr>
            <p:ph idx="7" type="subTitle"/>
          </p:nvPr>
        </p:nvSpPr>
        <p:spPr>
          <a:xfrm>
            <a:off x="6907750" y="3768050"/>
            <a:ext cx="1999500" cy="7365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a:latin typeface="Lora"/>
                <a:ea typeface="Lora"/>
                <a:cs typeface="Lora"/>
                <a:sym typeface="Lora"/>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cxnSp>
        <p:nvCxnSpPr>
          <p:cNvPr id="294" name="Google Shape;294;p46"/>
          <p:cNvCxnSpPr/>
          <p:nvPr/>
        </p:nvCxnSpPr>
        <p:spPr>
          <a:xfrm>
            <a:off x="7232875" y="3774825"/>
            <a:ext cx="1304400" cy="0"/>
          </a:xfrm>
          <a:prstGeom prst="straightConnector1">
            <a:avLst/>
          </a:prstGeom>
          <a:noFill/>
          <a:ln cap="flat" cmpd="sng" w="19050">
            <a:solidFill>
              <a:srgbClr val="FF454A"/>
            </a:solidFill>
            <a:prstDash val="solid"/>
            <a:round/>
            <a:headEnd len="med" w="med" type="none"/>
            <a:tailEnd len="med" w="med" type="none"/>
          </a:ln>
        </p:spPr>
      </p:cxnSp>
      <p:sp>
        <p:nvSpPr>
          <p:cNvPr id="295" name="Google Shape;295;p46"/>
          <p:cNvSpPr txBox="1"/>
          <p:nvPr>
            <p:ph idx="8" type="title"/>
          </p:nvPr>
        </p:nvSpPr>
        <p:spPr>
          <a:xfrm>
            <a:off x="6907750" y="3163000"/>
            <a:ext cx="1924800" cy="484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a:solidFill>
                  <a:srgbClr val="091F2F"/>
                </a:solidFill>
                <a:latin typeface="Montserrat"/>
                <a:ea typeface="Montserrat"/>
                <a:cs typeface="Montserrat"/>
                <a:sym typeface="Montserrat"/>
              </a:defRPr>
            </a:lvl1pPr>
            <a:lvl2pPr lvl="1" rtl="0" algn="ctr">
              <a:spcBef>
                <a:spcPts val="0"/>
              </a:spcBef>
              <a:spcAft>
                <a:spcPts val="0"/>
              </a:spcAft>
              <a:buNone/>
              <a:defRPr>
                <a:solidFill>
                  <a:srgbClr val="091F2F"/>
                </a:solidFill>
              </a:defRPr>
            </a:lvl2pPr>
            <a:lvl3pPr lvl="2" rtl="0" algn="ctr">
              <a:spcBef>
                <a:spcPts val="0"/>
              </a:spcBef>
              <a:spcAft>
                <a:spcPts val="0"/>
              </a:spcAft>
              <a:buNone/>
              <a:defRPr>
                <a:solidFill>
                  <a:srgbClr val="091F2F"/>
                </a:solidFill>
              </a:defRPr>
            </a:lvl3pPr>
            <a:lvl4pPr lvl="3" rtl="0" algn="ctr">
              <a:spcBef>
                <a:spcPts val="0"/>
              </a:spcBef>
              <a:spcAft>
                <a:spcPts val="0"/>
              </a:spcAft>
              <a:buNone/>
              <a:defRPr>
                <a:solidFill>
                  <a:srgbClr val="091F2F"/>
                </a:solidFill>
              </a:defRPr>
            </a:lvl4pPr>
            <a:lvl5pPr lvl="4" rtl="0" algn="ctr">
              <a:spcBef>
                <a:spcPts val="0"/>
              </a:spcBef>
              <a:spcAft>
                <a:spcPts val="0"/>
              </a:spcAft>
              <a:buNone/>
              <a:defRPr>
                <a:solidFill>
                  <a:srgbClr val="091F2F"/>
                </a:solidFill>
              </a:defRPr>
            </a:lvl5pPr>
            <a:lvl6pPr lvl="5" rtl="0" algn="ctr">
              <a:spcBef>
                <a:spcPts val="0"/>
              </a:spcBef>
              <a:spcAft>
                <a:spcPts val="0"/>
              </a:spcAft>
              <a:buNone/>
              <a:defRPr>
                <a:solidFill>
                  <a:srgbClr val="091F2F"/>
                </a:solidFill>
              </a:defRPr>
            </a:lvl6pPr>
            <a:lvl7pPr lvl="6" rtl="0" algn="ctr">
              <a:spcBef>
                <a:spcPts val="0"/>
              </a:spcBef>
              <a:spcAft>
                <a:spcPts val="0"/>
              </a:spcAft>
              <a:buNone/>
              <a:defRPr>
                <a:solidFill>
                  <a:srgbClr val="091F2F"/>
                </a:solidFill>
              </a:defRPr>
            </a:lvl7pPr>
            <a:lvl8pPr lvl="7" rtl="0" algn="ctr">
              <a:spcBef>
                <a:spcPts val="0"/>
              </a:spcBef>
              <a:spcAft>
                <a:spcPts val="0"/>
              </a:spcAft>
              <a:buNone/>
              <a:defRPr>
                <a:solidFill>
                  <a:srgbClr val="091F2F"/>
                </a:solidFill>
              </a:defRPr>
            </a:lvl8pPr>
            <a:lvl9pPr lvl="8" rtl="0" algn="ctr">
              <a:spcBef>
                <a:spcPts val="0"/>
              </a:spcBef>
              <a:spcAft>
                <a:spcPts val="0"/>
              </a:spcAft>
              <a:buNone/>
              <a:defRPr>
                <a:solidFill>
                  <a:srgbClr val="091F2F"/>
                </a:solidFill>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CUSTOM_5">
    <p:spTree>
      <p:nvGrpSpPr>
        <p:cNvPr id="296" name="Shape 296"/>
        <p:cNvGrpSpPr/>
        <p:nvPr/>
      </p:nvGrpSpPr>
      <p:grpSpPr>
        <a:xfrm>
          <a:off x="0" y="0"/>
          <a:ext cx="0" cy="0"/>
          <a:chOff x="0" y="0"/>
          <a:chExt cx="0" cy="0"/>
        </a:xfrm>
      </p:grpSpPr>
      <p:cxnSp>
        <p:nvCxnSpPr>
          <p:cNvPr id="297" name="Google Shape;297;p47"/>
          <p:cNvCxnSpPr/>
          <p:nvPr/>
        </p:nvCxnSpPr>
        <p:spPr>
          <a:xfrm>
            <a:off x="379585" y="596900"/>
            <a:ext cx="8360400" cy="0"/>
          </a:xfrm>
          <a:prstGeom prst="straightConnector1">
            <a:avLst/>
          </a:prstGeom>
          <a:noFill/>
          <a:ln cap="flat" cmpd="sng" w="28575">
            <a:solidFill>
              <a:srgbClr val="091F2F"/>
            </a:solidFill>
            <a:prstDash val="solid"/>
            <a:round/>
            <a:headEnd len="med" w="med" type="none"/>
            <a:tailEnd len="med" w="med" type="none"/>
          </a:ln>
        </p:spPr>
      </p:cxnSp>
      <p:sp>
        <p:nvSpPr>
          <p:cNvPr id="298" name="Google Shape;298;p47"/>
          <p:cNvSpPr txBox="1"/>
          <p:nvPr>
            <p:ph type="title"/>
          </p:nvPr>
        </p:nvSpPr>
        <p:spPr>
          <a:xfrm>
            <a:off x="304451" y="157226"/>
            <a:ext cx="3641100" cy="43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cxnSp>
        <p:nvCxnSpPr>
          <p:cNvPr id="299" name="Google Shape;299;p47"/>
          <p:cNvCxnSpPr/>
          <p:nvPr/>
        </p:nvCxnSpPr>
        <p:spPr>
          <a:xfrm>
            <a:off x="420075" y="2790116"/>
            <a:ext cx="8336100" cy="0"/>
          </a:xfrm>
          <a:prstGeom prst="straightConnector1">
            <a:avLst/>
          </a:prstGeom>
          <a:noFill/>
          <a:ln cap="flat" cmpd="sng" w="19050">
            <a:solidFill>
              <a:schemeClr val="dk1"/>
            </a:solidFill>
            <a:prstDash val="dot"/>
            <a:round/>
            <a:headEnd len="med" w="med" type="none"/>
            <a:tailEnd len="med" w="med" type="none"/>
          </a:ln>
        </p:spPr>
      </p:cxn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 big point">
  <p:cSld name="CUSTOM_6">
    <p:spTree>
      <p:nvGrpSpPr>
        <p:cNvPr id="300" name="Shape 300"/>
        <p:cNvGrpSpPr/>
        <p:nvPr/>
      </p:nvGrpSpPr>
      <p:grpSpPr>
        <a:xfrm>
          <a:off x="0" y="0"/>
          <a:ext cx="0" cy="0"/>
          <a:chOff x="0" y="0"/>
          <a:chExt cx="0" cy="0"/>
        </a:xfrm>
      </p:grpSpPr>
      <p:pic>
        <p:nvPicPr>
          <p:cNvPr descr="DSC_0135.JPG" id="301" name="Google Shape;301;p48"/>
          <p:cNvPicPr preferRelativeResize="0"/>
          <p:nvPr/>
        </p:nvPicPr>
        <p:blipFill rotWithShape="1">
          <a:blip r:embed="rId2">
            <a:alphaModFix/>
          </a:blip>
          <a:srcRect b="7990" l="0" r="0" t="7982"/>
          <a:stretch/>
        </p:blipFill>
        <p:spPr>
          <a:xfrm>
            <a:off x="-166025" y="-205412"/>
            <a:ext cx="9603422" cy="5401922"/>
          </a:xfrm>
          <a:prstGeom prst="rect">
            <a:avLst/>
          </a:prstGeom>
          <a:noFill/>
          <a:ln>
            <a:noFill/>
          </a:ln>
        </p:spPr>
      </p:pic>
      <p:pic>
        <p:nvPicPr>
          <p:cNvPr id="302" name="Google Shape;302;p48"/>
          <p:cNvPicPr preferRelativeResize="0"/>
          <p:nvPr/>
        </p:nvPicPr>
        <p:blipFill>
          <a:blip r:embed="rId3">
            <a:alphaModFix/>
          </a:blip>
          <a:stretch>
            <a:fillRect/>
          </a:stretch>
        </p:blipFill>
        <p:spPr>
          <a:xfrm>
            <a:off x="-166025" y="-205412"/>
            <a:ext cx="9603425" cy="5401925"/>
          </a:xfrm>
          <a:prstGeom prst="rect">
            <a:avLst/>
          </a:prstGeom>
          <a:noFill/>
          <a:ln>
            <a:noFill/>
          </a:ln>
        </p:spPr>
      </p:pic>
      <p:cxnSp>
        <p:nvCxnSpPr>
          <p:cNvPr id="303" name="Google Shape;303;p48"/>
          <p:cNvCxnSpPr/>
          <p:nvPr/>
        </p:nvCxnSpPr>
        <p:spPr>
          <a:xfrm>
            <a:off x="379585" y="596900"/>
            <a:ext cx="8360400" cy="0"/>
          </a:xfrm>
          <a:prstGeom prst="straightConnector1">
            <a:avLst/>
          </a:prstGeom>
          <a:noFill/>
          <a:ln cap="flat" cmpd="sng" w="28575">
            <a:solidFill>
              <a:srgbClr val="FFFFFF"/>
            </a:solidFill>
            <a:prstDash val="solid"/>
            <a:round/>
            <a:headEnd len="med" w="med" type="none"/>
            <a:tailEnd len="med" w="med" type="none"/>
          </a:ln>
        </p:spPr>
      </p:cxnSp>
      <p:sp>
        <p:nvSpPr>
          <p:cNvPr id="304" name="Google Shape;304;p48"/>
          <p:cNvSpPr txBox="1"/>
          <p:nvPr>
            <p:ph type="title"/>
          </p:nvPr>
        </p:nvSpPr>
        <p:spPr>
          <a:xfrm>
            <a:off x="304451" y="157226"/>
            <a:ext cx="3641100" cy="43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05" name="Google Shape;305;p48"/>
          <p:cNvSpPr txBox="1"/>
          <p:nvPr>
            <p:ph idx="2" type="title"/>
          </p:nvPr>
        </p:nvSpPr>
        <p:spPr>
          <a:xfrm>
            <a:off x="311700" y="798307"/>
            <a:ext cx="4380300" cy="18141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3600">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06" name="Google Shape;306;p48"/>
          <p:cNvSpPr txBox="1"/>
          <p:nvPr>
            <p:ph idx="3" type="title"/>
          </p:nvPr>
        </p:nvSpPr>
        <p:spPr>
          <a:xfrm>
            <a:off x="343994" y="1770473"/>
            <a:ext cx="39255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solidFill>
                  <a:srgbClr val="FFFFFF"/>
                </a:solidFill>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bg>
      <p:bgPr>
        <a:solidFill>
          <a:srgbClr val="FFFFFF"/>
        </a:solidFill>
      </p:bgPr>
    </p:bg>
    <p:spTree>
      <p:nvGrpSpPr>
        <p:cNvPr id="307" name="Shape 307"/>
        <p:cNvGrpSpPr/>
        <p:nvPr/>
      </p:nvGrpSpPr>
      <p:grpSpPr>
        <a:xfrm>
          <a:off x="0" y="0"/>
          <a:ext cx="0" cy="0"/>
          <a:chOff x="0" y="0"/>
          <a:chExt cx="0" cy="0"/>
        </a:xfrm>
      </p:grpSpPr>
      <p:sp>
        <p:nvSpPr>
          <p:cNvPr id="308" name="Google Shape;308;p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309" name="Google Shape;309;p49"/>
          <p:cNvSpPr txBox="1"/>
          <p:nvPr>
            <p:ph type="title"/>
          </p:nvPr>
        </p:nvSpPr>
        <p:spPr>
          <a:xfrm>
            <a:off x="304451" y="157226"/>
            <a:ext cx="3641100" cy="43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10" name="Google Shape;310;p49"/>
          <p:cNvSpPr/>
          <p:nvPr/>
        </p:nvSpPr>
        <p:spPr>
          <a:xfrm>
            <a:off x="432350" y="1304875"/>
            <a:ext cx="2469300" cy="607800"/>
          </a:xfrm>
          <a:prstGeom prst="homePlate">
            <a:avLst>
              <a:gd fmla="val 50000" name="adj"/>
            </a:avLst>
          </a:prstGeom>
          <a:solidFill>
            <a:srgbClr val="091F2F"/>
          </a:solidFill>
          <a:ln>
            <a:noFill/>
          </a:ln>
        </p:spPr>
        <p:txBody>
          <a:bodyPr anchorCtr="0" anchor="ctr" bIns="121875" lIns="121875" spcFirstLastPara="1" rIns="121875" wrap="square" tIns="121875">
            <a:noAutofit/>
          </a:bodyPr>
          <a:lstStyle/>
          <a:p>
            <a:pPr indent="0" lvl="0" marL="0" rtl="0" algn="ctr">
              <a:spcBef>
                <a:spcPts val="0"/>
              </a:spcBef>
              <a:spcAft>
                <a:spcPts val="0"/>
              </a:spcAft>
              <a:buClr>
                <a:srgbClr val="000000"/>
              </a:buClr>
              <a:buSzPts val="1500"/>
              <a:buFont typeface="Arial"/>
              <a:buNone/>
            </a:pPr>
            <a:r>
              <a:t/>
            </a:r>
            <a:endParaRPr>
              <a:solidFill>
                <a:srgbClr val="091F2F"/>
              </a:solidFill>
            </a:endParaRPr>
          </a:p>
        </p:txBody>
      </p:sp>
      <p:sp>
        <p:nvSpPr>
          <p:cNvPr id="311" name="Google Shape;311;p49"/>
          <p:cNvSpPr/>
          <p:nvPr/>
        </p:nvSpPr>
        <p:spPr>
          <a:xfrm>
            <a:off x="3044777" y="1304875"/>
            <a:ext cx="2760600" cy="607800"/>
          </a:xfrm>
          <a:prstGeom prst="chevron">
            <a:avLst>
              <a:gd fmla="val 50000" name="adj"/>
            </a:avLst>
          </a:prstGeom>
          <a:solidFill>
            <a:srgbClr val="091F2F"/>
          </a:solidFill>
          <a:ln>
            <a:noFill/>
          </a:ln>
        </p:spPr>
        <p:txBody>
          <a:bodyPr anchorCtr="0" anchor="ctr" bIns="121875" lIns="121875" spcFirstLastPara="1" rIns="121875" wrap="square" tIns="121875">
            <a:noAutofit/>
          </a:bodyPr>
          <a:lstStyle/>
          <a:p>
            <a:pPr indent="0" lvl="0" marL="0" rtl="0" algn="ctr">
              <a:spcBef>
                <a:spcPts val="0"/>
              </a:spcBef>
              <a:spcAft>
                <a:spcPts val="0"/>
              </a:spcAft>
              <a:buClr>
                <a:srgbClr val="000000"/>
              </a:buClr>
              <a:buSzPts val="1500"/>
              <a:buFont typeface="Arial"/>
              <a:buNone/>
            </a:pPr>
            <a:r>
              <a:t/>
            </a:r>
            <a:endParaRPr>
              <a:solidFill>
                <a:srgbClr val="091F2F"/>
              </a:solidFill>
            </a:endParaRPr>
          </a:p>
        </p:txBody>
      </p:sp>
      <p:sp>
        <p:nvSpPr>
          <p:cNvPr id="312" name="Google Shape;312;p49"/>
          <p:cNvSpPr/>
          <p:nvPr/>
        </p:nvSpPr>
        <p:spPr>
          <a:xfrm>
            <a:off x="5948502" y="1304875"/>
            <a:ext cx="2760600" cy="607800"/>
          </a:xfrm>
          <a:prstGeom prst="chevron">
            <a:avLst>
              <a:gd fmla="val 50000" name="adj"/>
            </a:avLst>
          </a:prstGeom>
          <a:solidFill>
            <a:srgbClr val="091F2F"/>
          </a:solidFill>
          <a:ln>
            <a:noFill/>
          </a:ln>
        </p:spPr>
        <p:txBody>
          <a:bodyPr anchorCtr="0" anchor="ctr" bIns="121875" lIns="121875" spcFirstLastPara="1" rIns="121875" wrap="square" tIns="121875">
            <a:noAutofit/>
          </a:bodyPr>
          <a:lstStyle/>
          <a:p>
            <a:pPr indent="0" lvl="0" marL="0" rtl="0" algn="ctr">
              <a:spcBef>
                <a:spcPts val="0"/>
              </a:spcBef>
              <a:spcAft>
                <a:spcPts val="0"/>
              </a:spcAft>
              <a:buClr>
                <a:srgbClr val="000000"/>
              </a:buClr>
              <a:buSzPts val="1500"/>
              <a:buFont typeface="Arial"/>
              <a:buNone/>
            </a:pPr>
            <a:r>
              <a:t/>
            </a:r>
            <a:endParaRPr>
              <a:solidFill>
                <a:srgbClr val="091F2F"/>
              </a:solidFill>
            </a:endParaRPr>
          </a:p>
        </p:txBody>
      </p:sp>
      <p:cxnSp>
        <p:nvCxnSpPr>
          <p:cNvPr id="313" name="Google Shape;313;p49"/>
          <p:cNvCxnSpPr/>
          <p:nvPr/>
        </p:nvCxnSpPr>
        <p:spPr>
          <a:xfrm>
            <a:off x="379585" y="596900"/>
            <a:ext cx="8360400" cy="0"/>
          </a:xfrm>
          <a:prstGeom prst="straightConnector1">
            <a:avLst/>
          </a:prstGeom>
          <a:noFill/>
          <a:ln cap="flat" cmpd="sng" w="28575">
            <a:solidFill>
              <a:srgbClr val="091F2F"/>
            </a:solidFill>
            <a:prstDash val="solid"/>
            <a:round/>
            <a:headEnd len="med" w="med" type="none"/>
            <a:tailEnd len="med" w="med" type="none"/>
          </a:ln>
        </p:spPr>
      </p:cxnSp>
      <p:sp>
        <p:nvSpPr>
          <p:cNvPr id="314" name="Google Shape;314;p49"/>
          <p:cNvSpPr txBox="1"/>
          <p:nvPr>
            <p:ph idx="2" type="title"/>
          </p:nvPr>
        </p:nvSpPr>
        <p:spPr>
          <a:xfrm>
            <a:off x="432350" y="1366375"/>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a:spcBef>
                <a:spcPts val="0"/>
              </a:spcBef>
              <a:spcAft>
                <a:spcPts val="0"/>
              </a:spcAft>
              <a:buNone/>
              <a:defRPr/>
            </a:lvl9pPr>
          </a:lstStyle>
          <a:p/>
        </p:txBody>
      </p:sp>
      <p:sp>
        <p:nvSpPr>
          <p:cNvPr id="315" name="Google Shape;315;p49"/>
          <p:cNvSpPr txBox="1"/>
          <p:nvPr>
            <p:ph idx="3" type="title"/>
          </p:nvPr>
        </p:nvSpPr>
        <p:spPr>
          <a:xfrm>
            <a:off x="3336150" y="1366375"/>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16" name="Google Shape;316;p49"/>
          <p:cNvSpPr txBox="1"/>
          <p:nvPr>
            <p:ph idx="4" type="title"/>
          </p:nvPr>
        </p:nvSpPr>
        <p:spPr>
          <a:xfrm>
            <a:off x="6254225" y="1366375"/>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17" name="Google Shape;317;p49"/>
          <p:cNvSpPr txBox="1"/>
          <p:nvPr>
            <p:ph idx="5" type="title"/>
          </p:nvPr>
        </p:nvSpPr>
        <p:spPr>
          <a:xfrm>
            <a:off x="432350" y="2169050"/>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p:txBody>
      </p:sp>
      <p:sp>
        <p:nvSpPr>
          <p:cNvPr id="318" name="Google Shape;318;p49"/>
          <p:cNvSpPr txBox="1"/>
          <p:nvPr>
            <p:ph idx="6" type="title"/>
          </p:nvPr>
        </p:nvSpPr>
        <p:spPr>
          <a:xfrm>
            <a:off x="3336150" y="2169050"/>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p:txBody>
      </p:sp>
      <p:sp>
        <p:nvSpPr>
          <p:cNvPr id="319" name="Google Shape;319;p49"/>
          <p:cNvSpPr txBox="1"/>
          <p:nvPr>
            <p:ph idx="7" type="title"/>
          </p:nvPr>
        </p:nvSpPr>
        <p:spPr>
          <a:xfrm>
            <a:off x="6254225" y="2169050"/>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p:txBody>
      </p:sp>
      <p:sp>
        <p:nvSpPr>
          <p:cNvPr id="320" name="Google Shape;320;p49"/>
          <p:cNvSpPr txBox="1"/>
          <p:nvPr>
            <p:ph idx="1" type="subTitle"/>
          </p:nvPr>
        </p:nvSpPr>
        <p:spPr>
          <a:xfrm>
            <a:off x="434024" y="2281471"/>
            <a:ext cx="2383200" cy="736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a:spcBef>
                <a:spcPts val="0"/>
              </a:spcBef>
              <a:spcAft>
                <a:spcPts val="0"/>
              </a:spcAft>
              <a:buNone/>
              <a:defRPr/>
            </a:lvl9pPr>
          </a:lstStyle>
          <a:p/>
        </p:txBody>
      </p:sp>
      <p:sp>
        <p:nvSpPr>
          <p:cNvPr id="321" name="Google Shape;321;p49"/>
          <p:cNvSpPr txBox="1"/>
          <p:nvPr>
            <p:ph idx="8" type="subTitle"/>
          </p:nvPr>
        </p:nvSpPr>
        <p:spPr>
          <a:xfrm>
            <a:off x="3344125" y="2278896"/>
            <a:ext cx="2383200" cy="736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22" name="Google Shape;322;p49"/>
          <p:cNvSpPr txBox="1"/>
          <p:nvPr>
            <p:ph idx="9" type="subTitle"/>
          </p:nvPr>
        </p:nvSpPr>
        <p:spPr>
          <a:xfrm>
            <a:off x="6277525" y="2278896"/>
            <a:ext cx="2383200" cy="736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p:cSld name="TITLE_2_1">
    <p:bg>
      <p:bgPr>
        <a:solidFill>
          <a:srgbClr val="FFFFFF"/>
        </a:solidFill>
      </p:bgPr>
    </p:bg>
    <p:spTree>
      <p:nvGrpSpPr>
        <p:cNvPr id="323" name="Shape 323"/>
        <p:cNvGrpSpPr/>
        <p:nvPr/>
      </p:nvGrpSpPr>
      <p:grpSpPr>
        <a:xfrm>
          <a:off x="0" y="0"/>
          <a:ext cx="0" cy="0"/>
          <a:chOff x="0" y="0"/>
          <a:chExt cx="0" cy="0"/>
        </a:xfrm>
      </p:grpSpPr>
      <p:sp>
        <p:nvSpPr>
          <p:cNvPr id="324" name="Google Shape;324;p50"/>
          <p:cNvSpPr txBox="1"/>
          <p:nvPr/>
        </p:nvSpPr>
        <p:spPr>
          <a:xfrm>
            <a:off x="3247850" y="1381075"/>
            <a:ext cx="2628900" cy="4641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50"/>
          <p:cNvSpPr txBox="1"/>
          <p:nvPr/>
        </p:nvSpPr>
        <p:spPr>
          <a:xfrm>
            <a:off x="6136350" y="1381075"/>
            <a:ext cx="2632500" cy="4641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50"/>
          <p:cNvSpPr txBox="1"/>
          <p:nvPr/>
        </p:nvSpPr>
        <p:spPr>
          <a:xfrm>
            <a:off x="355725" y="1381075"/>
            <a:ext cx="2628900" cy="4641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5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328" name="Google Shape;328;p50"/>
          <p:cNvSpPr txBox="1"/>
          <p:nvPr>
            <p:ph type="title"/>
          </p:nvPr>
        </p:nvSpPr>
        <p:spPr>
          <a:xfrm>
            <a:off x="304451" y="157226"/>
            <a:ext cx="3641100" cy="43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cxnSp>
        <p:nvCxnSpPr>
          <p:cNvPr id="329" name="Google Shape;329;p50"/>
          <p:cNvCxnSpPr/>
          <p:nvPr/>
        </p:nvCxnSpPr>
        <p:spPr>
          <a:xfrm>
            <a:off x="379585" y="596900"/>
            <a:ext cx="8360400" cy="0"/>
          </a:xfrm>
          <a:prstGeom prst="straightConnector1">
            <a:avLst/>
          </a:prstGeom>
          <a:noFill/>
          <a:ln cap="flat" cmpd="sng" w="28575">
            <a:solidFill>
              <a:srgbClr val="091F2F"/>
            </a:solidFill>
            <a:prstDash val="solid"/>
            <a:round/>
            <a:headEnd len="med" w="med" type="none"/>
            <a:tailEnd len="med" w="med" type="none"/>
          </a:ln>
        </p:spPr>
      </p:cxnSp>
      <p:sp>
        <p:nvSpPr>
          <p:cNvPr id="330" name="Google Shape;330;p50"/>
          <p:cNvSpPr txBox="1"/>
          <p:nvPr>
            <p:ph idx="2" type="title"/>
          </p:nvPr>
        </p:nvSpPr>
        <p:spPr>
          <a:xfrm>
            <a:off x="432350" y="1366375"/>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31" name="Google Shape;331;p50"/>
          <p:cNvSpPr txBox="1"/>
          <p:nvPr>
            <p:ph idx="3" type="title"/>
          </p:nvPr>
        </p:nvSpPr>
        <p:spPr>
          <a:xfrm>
            <a:off x="6254225" y="1366375"/>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32" name="Google Shape;332;p50"/>
          <p:cNvSpPr txBox="1"/>
          <p:nvPr>
            <p:ph idx="4" type="title"/>
          </p:nvPr>
        </p:nvSpPr>
        <p:spPr>
          <a:xfrm>
            <a:off x="432350" y="2169050"/>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p:txBody>
      </p:sp>
      <p:sp>
        <p:nvSpPr>
          <p:cNvPr id="333" name="Google Shape;333;p50"/>
          <p:cNvSpPr txBox="1"/>
          <p:nvPr>
            <p:ph idx="5" type="title"/>
          </p:nvPr>
        </p:nvSpPr>
        <p:spPr>
          <a:xfrm>
            <a:off x="3336150" y="2169050"/>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p:txBody>
      </p:sp>
      <p:sp>
        <p:nvSpPr>
          <p:cNvPr id="334" name="Google Shape;334;p50"/>
          <p:cNvSpPr txBox="1"/>
          <p:nvPr>
            <p:ph idx="6" type="title"/>
          </p:nvPr>
        </p:nvSpPr>
        <p:spPr>
          <a:xfrm>
            <a:off x="6254225" y="2169050"/>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p:txBody>
      </p:sp>
      <p:sp>
        <p:nvSpPr>
          <p:cNvPr id="335" name="Google Shape;335;p50"/>
          <p:cNvSpPr txBox="1"/>
          <p:nvPr>
            <p:ph idx="1" type="subTitle"/>
          </p:nvPr>
        </p:nvSpPr>
        <p:spPr>
          <a:xfrm>
            <a:off x="434024" y="2364603"/>
            <a:ext cx="2383200" cy="736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36" name="Google Shape;336;p50"/>
          <p:cNvSpPr txBox="1"/>
          <p:nvPr>
            <p:ph idx="7" type="subTitle"/>
          </p:nvPr>
        </p:nvSpPr>
        <p:spPr>
          <a:xfrm>
            <a:off x="3344125" y="2362028"/>
            <a:ext cx="2383200" cy="736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37" name="Google Shape;337;p50"/>
          <p:cNvSpPr txBox="1"/>
          <p:nvPr>
            <p:ph idx="8" type="subTitle"/>
          </p:nvPr>
        </p:nvSpPr>
        <p:spPr>
          <a:xfrm>
            <a:off x="6277525" y="2362028"/>
            <a:ext cx="2383200" cy="736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38" name="Google Shape;338;p50"/>
          <p:cNvSpPr txBox="1"/>
          <p:nvPr>
            <p:ph idx="9" type="title"/>
          </p:nvPr>
        </p:nvSpPr>
        <p:spPr>
          <a:xfrm>
            <a:off x="3336150" y="1366375"/>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page with B">
  <p:cSld name="TITLE_1">
    <p:bg>
      <p:bgPr>
        <a:solidFill>
          <a:srgbClr val="FFFFFF"/>
        </a:solidFill>
      </p:bgPr>
    </p:bg>
    <p:spTree>
      <p:nvGrpSpPr>
        <p:cNvPr id="339" name="Shape 339"/>
        <p:cNvGrpSpPr/>
        <p:nvPr/>
      </p:nvGrpSpPr>
      <p:grpSpPr>
        <a:xfrm>
          <a:off x="0" y="0"/>
          <a:ext cx="0" cy="0"/>
          <a:chOff x="0" y="0"/>
          <a:chExt cx="0" cy="0"/>
        </a:xfrm>
      </p:grpSpPr>
      <p:sp>
        <p:nvSpPr>
          <p:cNvPr id="340" name="Google Shape;340;p5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cxnSp>
        <p:nvCxnSpPr>
          <p:cNvPr id="341" name="Google Shape;341;p51"/>
          <p:cNvCxnSpPr/>
          <p:nvPr/>
        </p:nvCxnSpPr>
        <p:spPr>
          <a:xfrm>
            <a:off x="379585" y="596900"/>
            <a:ext cx="8360400" cy="0"/>
          </a:xfrm>
          <a:prstGeom prst="straightConnector1">
            <a:avLst/>
          </a:prstGeom>
          <a:noFill/>
          <a:ln cap="flat" cmpd="sng" w="28575">
            <a:solidFill>
              <a:srgbClr val="091F2F"/>
            </a:solidFill>
            <a:prstDash val="solid"/>
            <a:round/>
            <a:headEnd len="med" w="med" type="none"/>
            <a:tailEnd len="med" w="med" type="none"/>
          </a:ln>
        </p:spPr>
      </p:cxnSp>
      <p:sp>
        <p:nvSpPr>
          <p:cNvPr id="342" name="Google Shape;342;p51"/>
          <p:cNvSpPr txBox="1"/>
          <p:nvPr>
            <p:ph type="title"/>
          </p:nvPr>
        </p:nvSpPr>
        <p:spPr>
          <a:xfrm>
            <a:off x="304451" y="157226"/>
            <a:ext cx="3641100" cy="43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43" name="Google Shape;343;p51"/>
          <p:cNvSpPr/>
          <p:nvPr/>
        </p:nvSpPr>
        <p:spPr>
          <a:xfrm>
            <a:off x="8430900" y="4420200"/>
            <a:ext cx="713100" cy="7233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OB_B_White.png" id="344" name="Google Shape;344;p51"/>
          <p:cNvPicPr preferRelativeResize="0"/>
          <p:nvPr/>
        </p:nvPicPr>
        <p:blipFill>
          <a:blip r:embed="rId2">
            <a:alphaModFix/>
          </a:blip>
          <a:stretch>
            <a:fillRect/>
          </a:stretch>
        </p:blipFill>
        <p:spPr>
          <a:xfrm>
            <a:off x="8621567" y="4536340"/>
            <a:ext cx="331769" cy="512318"/>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345" name="Shape 345"/>
        <p:cNvGrpSpPr/>
        <p:nvPr/>
      </p:nvGrpSpPr>
      <p:grpSpPr>
        <a:xfrm>
          <a:off x="0" y="0"/>
          <a:ext cx="0" cy="0"/>
          <a:chOff x="0" y="0"/>
          <a:chExt cx="0" cy="0"/>
        </a:xfrm>
      </p:grpSpPr>
      <p:sp>
        <p:nvSpPr>
          <p:cNvPr id="346" name="Google Shape;346;p52"/>
          <p:cNvSpPr/>
          <p:nvPr/>
        </p:nvSpPr>
        <p:spPr>
          <a:xfrm>
            <a:off x="4572000" y="-107575"/>
            <a:ext cx="4638300" cy="53790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5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descr="COB_B_White.png" id="348" name="Google Shape;348;p52"/>
          <p:cNvPicPr preferRelativeResize="0"/>
          <p:nvPr/>
        </p:nvPicPr>
        <p:blipFill>
          <a:blip r:embed="rId2">
            <a:alphaModFix/>
          </a:blip>
          <a:stretch>
            <a:fillRect/>
          </a:stretch>
        </p:blipFill>
        <p:spPr>
          <a:xfrm>
            <a:off x="6248463" y="1562450"/>
            <a:ext cx="1219074" cy="1882473"/>
          </a:xfrm>
          <a:prstGeom prst="rect">
            <a:avLst/>
          </a:prstGeom>
          <a:noFill/>
          <a:ln>
            <a:noFill/>
          </a:ln>
        </p:spPr>
      </p:pic>
      <p:sp>
        <p:nvSpPr>
          <p:cNvPr id="349" name="Google Shape;349;p52"/>
          <p:cNvSpPr txBox="1"/>
          <p:nvPr>
            <p:ph type="title"/>
          </p:nvPr>
        </p:nvSpPr>
        <p:spPr>
          <a:xfrm>
            <a:off x="432350" y="1871150"/>
            <a:ext cx="3627000" cy="484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a:solidFill>
                  <a:srgbClr val="091F2F"/>
                </a:solidFill>
                <a:latin typeface="Montserrat"/>
                <a:ea typeface="Montserrat"/>
                <a:cs typeface="Montserrat"/>
                <a:sym typeface="Montserrat"/>
              </a:defRPr>
            </a:lvl1pPr>
            <a:lvl2pPr lvl="1" rtl="0" algn="ctr">
              <a:spcBef>
                <a:spcPts val="0"/>
              </a:spcBef>
              <a:spcAft>
                <a:spcPts val="0"/>
              </a:spcAft>
              <a:buNone/>
              <a:defRPr>
                <a:solidFill>
                  <a:srgbClr val="091F2F"/>
                </a:solidFill>
              </a:defRPr>
            </a:lvl2pPr>
            <a:lvl3pPr lvl="2" rtl="0" algn="ctr">
              <a:spcBef>
                <a:spcPts val="0"/>
              </a:spcBef>
              <a:spcAft>
                <a:spcPts val="0"/>
              </a:spcAft>
              <a:buNone/>
              <a:defRPr>
                <a:solidFill>
                  <a:srgbClr val="091F2F"/>
                </a:solidFill>
              </a:defRPr>
            </a:lvl3pPr>
            <a:lvl4pPr lvl="3" rtl="0" algn="ctr">
              <a:spcBef>
                <a:spcPts val="0"/>
              </a:spcBef>
              <a:spcAft>
                <a:spcPts val="0"/>
              </a:spcAft>
              <a:buNone/>
              <a:defRPr>
                <a:solidFill>
                  <a:srgbClr val="091F2F"/>
                </a:solidFill>
              </a:defRPr>
            </a:lvl4pPr>
            <a:lvl5pPr lvl="4" rtl="0" algn="ctr">
              <a:spcBef>
                <a:spcPts val="0"/>
              </a:spcBef>
              <a:spcAft>
                <a:spcPts val="0"/>
              </a:spcAft>
              <a:buNone/>
              <a:defRPr>
                <a:solidFill>
                  <a:srgbClr val="091F2F"/>
                </a:solidFill>
              </a:defRPr>
            </a:lvl5pPr>
            <a:lvl6pPr lvl="5" rtl="0" algn="ctr">
              <a:spcBef>
                <a:spcPts val="0"/>
              </a:spcBef>
              <a:spcAft>
                <a:spcPts val="0"/>
              </a:spcAft>
              <a:buNone/>
              <a:defRPr>
                <a:solidFill>
                  <a:srgbClr val="091F2F"/>
                </a:solidFill>
              </a:defRPr>
            </a:lvl6pPr>
            <a:lvl7pPr lvl="6" rtl="0" algn="ctr">
              <a:spcBef>
                <a:spcPts val="0"/>
              </a:spcBef>
              <a:spcAft>
                <a:spcPts val="0"/>
              </a:spcAft>
              <a:buNone/>
              <a:defRPr>
                <a:solidFill>
                  <a:srgbClr val="091F2F"/>
                </a:solidFill>
              </a:defRPr>
            </a:lvl7pPr>
            <a:lvl8pPr lvl="7" rtl="0" algn="ctr">
              <a:spcBef>
                <a:spcPts val="0"/>
              </a:spcBef>
              <a:spcAft>
                <a:spcPts val="0"/>
              </a:spcAft>
              <a:buNone/>
              <a:defRPr>
                <a:solidFill>
                  <a:srgbClr val="091F2F"/>
                </a:solidFill>
              </a:defRPr>
            </a:lvl8pPr>
            <a:lvl9pPr lvl="8" rtl="0" algn="ctr">
              <a:spcBef>
                <a:spcPts val="0"/>
              </a:spcBef>
              <a:spcAft>
                <a:spcPts val="0"/>
              </a:spcAft>
              <a:buNone/>
              <a:defRPr>
                <a:solidFill>
                  <a:srgbClr val="091F2F"/>
                </a:solidFill>
              </a:defRPr>
            </a:lvl9pPr>
          </a:lstStyle>
          <a:p/>
        </p:txBody>
      </p:sp>
      <p:sp>
        <p:nvSpPr>
          <p:cNvPr id="350" name="Google Shape;350;p52"/>
          <p:cNvSpPr txBox="1"/>
          <p:nvPr>
            <p:ph idx="1" type="subTitle"/>
          </p:nvPr>
        </p:nvSpPr>
        <p:spPr>
          <a:xfrm>
            <a:off x="434950" y="2325325"/>
            <a:ext cx="3627000" cy="3936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a:latin typeface="Lora"/>
                <a:ea typeface="Lora"/>
                <a:cs typeface="Lora"/>
                <a:sym typeface="Lora"/>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CUSTOM_5">
    <p:spTree>
      <p:nvGrpSpPr>
        <p:cNvPr id="42" name="Shape 42"/>
        <p:cNvGrpSpPr/>
        <p:nvPr/>
      </p:nvGrpSpPr>
      <p:grpSpPr>
        <a:xfrm>
          <a:off x="0" y="0"/>
          <a:ext cx="0" cy="0"/>
          <a:chOff x="0" y="0"/>
          <a:chExt cx="0" cy="0"/>
        </a:xfrm>
      </p:grpSpPr>
      <p:cxnSp>
        <p:nvCxnSpPr>
          <p:cNvPr id="43" name="Google Shape;43;p6"/>
          <p:cNvCxnSpPr/>
          <p:nvPr/>
        </p:nvCxnSpPr>
        <p:spPr>
          <a:xfrm>
            <a:off x="379585" y="596900"/>
            <a:ext cx="8360400" cy="0"/>
          </a:xfrm>
          <a:prstGeom prst="straightConnector1">
            <a:avLst/>
          </a:prstGeom>
          <a:noFill/>
          <a:ln cap="flat" cmpd="sng" w="28575">
            <a:solidFill>
              <a:srgbClr val="091F2F"/>
            </a:solidFill>
            <a:prstDash val="solid"/>
            <a:round/>
            <a:headEnd len="med" w="med" type="none"/>
            <a:tailEnd len="med" w="med" type="none"/>
          </a:ln>
        </p:spPr>
      </p:cxnSp>
      <p:sp>
        <p:nvSpPr>
          <p:cNvPr id="44" name="Google Shape;44;p6"/>
          <p:cNvSpPr txBox="1"/>
          <p:nvPr>
            <p:ph type="title"/>
          </p:nvPr>
        </p:nvSpPr>
        <p:spPr>
          <a:xfrm>
            <a:off x="304451" y="157226"/>
            <a:ext cx="3641100" cy="43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cxnSp>
        <p:nvCxnSpPr>
          <p:cNvPr id="45" name="Google Shape;45;p6"/>
          <p:cNvCxnSpPr/>
          <p:nvPr/>
        </p:nvCxnSpPr>
        <p:spPr>
          <a:xfrm>
            <a:off x="420075" y="2790116"/>
            <a:ext cx="8336100" cy="0"/>
          </a:xfrm>
          <a:prstGeom prst="straightConnector1">
            <a:avLst/>
          </a:prstGeom>
          <a:noFill/>
          <a:ln cap="flat" cmpd="sng" w="19050">
            <a:solidFill>
              <a:schemeClr val="dk1"/>
            </a:solidFill>
            <a:prstDash val="dot"/>
            <a:round/>
            <a:headEnd len="med" w="med" type="none"/>
            <a:tailEnd len="med" w="med" type="none"/>
          </a:ln>
        </p:spPr>
      </p:cxn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p:cSld name="CUSTOM_7">
    <p:spTree>
      <p:nvGrpSpPr>
        <p:cNvPr id="351" name="Shape 351"/>
        <p:cNvGrpSpPr/>
        <p:nvPr/>
      </p:nvGrpSpPr>
      <p:grpSpPr>
        <a:xfrm>
          <a:off x="0" y="0"/>
          <a:ext cx="0" cy="0"/>
          <a:chOff x="0" y="0"/>
          <a:chExt cx="0" cy="0"/>
        </a:xfrm>
      </p:grpSpPr>
      <p:sp>
        <p:nvSpPr>
          <p:cNvPr id="352" name="Google Shape;352;p53"/>
          <p:cNvSpPr/>
          <p:nvPr/>
        </p:nvSpPr>
        <p:spPr>
          <a:xfrm>
            <a:off x="4572000" y="0"/>
            <a:ext cx="4638300" cy="51435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5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354" name="Google Shape;354;p53"/>
          <p:cNvSpPr txBox="1"/>
          <p:nvPr>
            <p:ph type="title"/>
          </p:nvPr>
        </p:nvSpPr>
        <p:spPr>
          <a:xfrm>
            <a:off x="432350" y="2400250"/>
            <a:ext cx="3627000" cy="484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a:solidFill>
                  <a:srgbClr val="091F2F"/>
                </a:solidFill>
                <a:latin typeface="Montserrat"/>
                <a:ea typeface="Montserrat"/>
                <a:cs typeface="Montserrat"/>
                <a:sym typeface="Montserrat"/>
              </a:defRPr>
            </a:lvl1pPr>
            <a:lvl2pPr lvl="1" rtl="0" algn="ctr">
              <a:spcBef>
                <a:spcPts val="0"/>
              </a:spcBef>
              <a:spcAft>
                <a:spcPts val="0"/>
              </a:spcAft>
              <a:buNone/>
              <a:defRPr>
                <a:solidFill>
                  <a:srgbClr val="091F2F"/>
                </a:solidFill>
              </a:defRPr>
            </a:lvl2pPr>
            <a:lvl3pPr lvl="2" rtl="0" algn="ctr">
              <a:spcBef>
                <a:spcPts val="0"/>
              </a:spcBef>
              <a:spcAft>
                <a:spcPts val="0"/>
              </a:spcAft>
              <a:buNone/>
              <a:defRPr>
                <a:solidFill>
                  <a:srgbClr val="091F2F"/>
                </a:solidFill>
              </a:defRPr>
            </a:lvl3pPr>
            <a:lvl4pPr lvl="3" rtl="0" algn="ctr">
              <a:spcBef>
                <a:spcPts val="0"/>
              </a:spcBef>
              <a:spcAft>
                <a:spcPts val="0"/>
              </a:spcAft>
              <a:buNone/>
              <a:defRPr>
                <a:solidFill>
                  <a:srgbClr val="091F2F"/>
                </a:solidFill>
              </a:defRPr>
            </a:lvl4pPr>
            <a:lvl5pPr lvl="4" rtl="0" algn="ctr">
              <a:spcBef>
                <a:spcPts val="0"/>
              </a:spcBef>
              <a:spcAft>
                <a:spcPts val="0"/>
              </a:spcAft>
              <a:buNone/>
              <a:defRPr>
                <a:solidFill>
                  <a:srgbClr val="091F2F"/>
                </a:solidFill>
              </a:defRPr>
            </a:lvl5pPr>
            <a:lvl6pPr lvl="5" rtl="0" algn="ctr">
              <a:spcBef>
                <a:spcPts val="0"/>
              </a:spcBef>
              <a:spcAft>
                <a:spcPts val="0"/>
              </a:spcAft>
              <a:buNone/>
              <a:defRPr>
                <a:solidFill>
                  <a:srgbClr val="091F2F"/>
                </a:solidFill>
              </a:defRPr>
            </a:lvl6pPr>
            <a:lvl7pPr lvl="6" rtl="0" algn="ctr">
              <a:spcBef>
                <a:spcPts val="0"/>
              </a:spcBef>
              <a:spcAft>
                <a:spcPts val="0"/>
              </a:spcAft>
              <a:buNone/>
              <a:defRPr>
                <a:solidFill>
                  <a:srgbClr val="091F2F"/>
                </a:solidFill>
              </a:defRPr>
            </a:lvl7pPr>
            <a:lvl8pPr lvl="7" rtl="0" algn="ctr">
              <a:spcBef>
                <a:spcPts val="0"/>
              </a:spcBef>
              <a:spcAft>
                <a:spcPts val="0"/>
              </a:spcAft>
              <a:buNone/>
              <a:defRPr>
                <a:solidFill>
                  <a:srgbClr val="091F2F"/>
                </a:solidFill>
              </a:defRPr>
            </a:lvl8pPr>
            <a:lvl9pPr lvl="8" rtl="0" algn="ctr">
              <a:spcBef>
                <a:spcPts val="0"/>
              </a:spcBef>
              <a:spcAft>
                <a:spcPts val="0"/>
              </a:spcAft>
              <a:buNone/>
              <a:defRPr>
                <a:solidFill>
                  <a:srgbClr val="091F2F"/>
                </a:solidFill>
              </a:defRPr>
            </a:lvl9pPr>
          </a:lstStyle>
          <a:p/>
        </p:txBody>
      </p:sp>
      <p:sp>
        <p:nvSpPr>
          <p:cNvPr id="355" name="Google Shape;355;p53"/>
          <p:cNvSpPr txBox="1"/>
          <p:nvPr>
            <p:ph idx="1" type="subTitle"/>
          </p:nvPr>
        </p:nvSpPr>
        <p:spPr>
          <a:xfrm>
            <a:off x="434950" y="2721449"/>
            <a:ext cx="3627000" cy="381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a:latin typeface="Lora"/>
                <a:ea typeface="Lora"/>
                <a:cs typeface="Lora"/>
                <a:sym typeface="Lora"/>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356" name="Google Shape;356;p53"/>
          <p:cNvSpPr/>
          <p:nvPr/>
        </p:nvSpPr>
        <p:spPr>
          <a:xfrm>
            <a:off x="1983251" y="1765817"/>
            <a:ext cx="530400" cy="5379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OB_B_White.png" id="357" name="Google Shape;357;p53"/>
          <p:cNvPicPr preferRelativeResize="0"/>
          <p:nvPr/>
        </p:nvPicPr>
        <p:blipFill>
          <a:blip r:embed="rId2">
            <a:alphaModFix/>
          </a:blip>
          <a:stretch>
            <a:fillRect/>
          </a:stretch>
        </p:blipFill>
        <p:spPr>
          <a:xfrm>
            <a:off x="2125061" y="1852195"/>
            <a:ext cx="246755" cy="381032"/>
          </a:xfrm>
          <a:prstGeom prst="rect">
            <a:avLst/>
          </a:prstGeom>
          <a:noFill/>
          <a:ln>
            <a:noFill/>
          </a:ln>
        </p:spPr>
      </p:pic>
      <p:sp>
        <p:nvSpPr>
          <p:cNvPr id="358" name="Google Shape;358;p53"/>
          <p:cNvSpPr txBox="1"/>
          <p:nvPr>
            <p:ph idx="2" type="title"/>
          </p:nvPr>
        </p:nvSpPr>
        <p:spPr>
          <a:xfrm>
            <a:off x="4773300" y="1765825"/>
            <a:ext cx="4235700" cy="1320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sz="3000">
                <a:solidFill>
                  <a:srgbClr val="FFFFFF"/>
                </a:solidFill>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 big point 2">
  <p:cSld name="CUSTOM_1">
    <p:spTree>
      <p:nvGrpSpPr>
        <p:cNvPr id="359" name="Shape 359"/>
        <p:cNvGrpSpPr/>
        <p:nvPr/>
      </p:nvGrpSpPr>
      <p:grpSpPr>
        <a:xfrm>
          <a:off x="0" y="0"/>
          <a:ext cx="0" cy="0"/>
          <a:chOff x="0" y="0"/>
          <a:chExt cx="0" cy="0"/>
        </a:xfrm>
      </p:grpSpPr>
      <p:pic>
        <p:nvPicPr>
          <p:cNvPr descr="DSC_0043.JPG" id="360" name="Google Shape;360;p54"/>
          <p:cNvPicPr preferRelativeResize="0"/>
          <p:nvPr/>
        </p:nvPicPr>
        <p:blipFill rotWithShape="1">
          <a:blip r:embed="rId2">
            <a:alphaModFix/>
          </a:blip>
          <a:srcRect b="7990" l="0" r="0" t="7982"/>
          <a:stretch/>
        </p:blipFill>
        <p:spPr>
          <a:xfrm>
            <a:off x="-207825" y="-116900"/>
            <a:ext cx="9559648" cy="5377299"/>
          </a:xfrm>
          <a:prstGeom prst="rect">
            <a:avLst/>
          </a:prstGeom>
          <a:noFill/>
          <a:ln>
            <a:noFill/>
          </a:ln>
        </p:spPr>
      </p:pic>
      <p:pic>
        <p:nvPicPr>
          <p:cNvPr id="361" name="Google Shape;361;p54"/>
          <p:cNvPicPr preferRelativeResize="0"/>
          <p:nvPr/>
        </p:nvPicPr>
        <p:blipFill>
          <a:blip r:embed="rId3">
            <a:alphaModFix/>
          </a:blip>
          <a:stretch>
            <a:fillRect/>
          </a:stretch>
        </p:blipFill>
        <p:spPr>
          <a:xfrm>
            <a:off x="-207825" y="-174275"/>
            <a:ext cx="9559650" cy="5434674"/>
          </a:xfrm>
          <a:prstGeom prst="rect">
            <a:avLst/>
          </a:prstGeom>
          <a:noFill/>
          <a:ln>
            <a:noFill/>
          </a:ln>
        </p:spPr>
      </p:pic>
      <p:cxnSp>
        <p:nvCxnSpPr>
          <p:cNvPr id="362" name="Google Shape;362;p54"/>
          <p:cNvCxnSpPr/>
          <p:nvPr/>
        </p:nvCxnSpPr>
        <p:spPr>
          <a:xfrm>
            <a:off x="379585" y="596900"/>
            <a:ext cx="8360400" cy="0"/>
          </a:xfrm>
          <a:prstGeom prst="straightConnector1">
            <a:avLst/>
          </a:prstGeom>
          <a:noFill/>
          <a:ln cap="flat" cmpd="sng" w="28575">
            <a:solidFill>
              <a:srgbClr val="FFFFFF"/>
            </a:solidFill>
            <a:prstDash val="solid"/>
            <a:round/>
            <a:headEnd len="med" w="med" type="none"/>
            <a:tailEnd len="med" w="med" type="none"/>
          </a:ln>
        </p:spPr>
      </p:cxnSp>
      <p:sp>
        <p:nvSpPr>
          <p:cNvPr id="363" name="Google Shape;363;p54"/>
          <p:cNvSpPr txBox="1"/>
          <p:nvPr>
            <p:ph type="title"/>
          </p:nvPr>
        </p:nvSpPr>
        <p:spPr>
          <a:xfrm>
            <a:off x="304451" y="157226"/>
            <a:ext cx="3641100" cy="43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64" name="Google Shape;364;p54"/>
          <p:cNvSpPr txBox="1"/>
          <p:nvPr>
            <p:ph idx="2" type="title"/>
          </p:nvPr>
        </p:nvSpPr>
        <p:spPr>
          <a:xfrm>
            <a:off x="311700" y="798307"/>
            <a:ext cx="4380300" cy="18141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3600">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65" name="Google Shape;365;p54"/>
          <p:cNvSpPr txBox="1"/>
          <p:nvPr>
            <p:ph idx="3" type="title"/>
          </p:nvPr>
        </p:nvSpPr>
        <p:spPr>
          <a:xfrm>
            <a:off x="343994" y="1770473"/>
            <a:ext cx="39255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solidFill>
                  <a:srgbClr val="FFFFFF"/>
                </a:solidFill>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B">
  <p:cSld name="ONE_COLUMN_TEXT">
    <p:spTree>
      <p:nvGrpSpPr>
        <p:cNvPr id="366" name="Shape 366"/>
        <p:cNvGrpSpPr/>
        <p:nvPr/>
      </p:nvGrpSpPr>
      <p:grpSpPr>
        <a:xfrm>
          <a:off x="0" y="0"/>
          <a:ext cx="0" cy="0"/>
          <a:chOff x="0" y="0"/>
          <a:chExt cx="0" cy="0"/>
        </a:xfrm>
      </p:grpSpPr>
      <p:sp>
        <p:nvSpPr>
          <p:cNvPr id="367" name="Google Shape;367;p55"/>
          <p:cNvSpPr/>
          <p:nvPr/>
        </p:nvSpPr>
        <p:spPr>
          <a:xfrm>
            <a:off x="8430900" y="4420200"/>
            <a:ext cx="713100" cy="7233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OB_B_White.png" id="368" name="Google Shape;368;p55"/>
          <p:cNvPicPr preferRelativeResize="0"/>
          <p:nvPr/>
        </p:nvPicPr>
        <p:blipFill>
          <a:blip r:embed="rId2">
            <a:alphaModFix/>
          </a:blip>
          <a:stretch>
            <a:fillRect/>
          </a:stretch>
        </p:blipFill>
        <p:spPr>
          <a:xfrm>
            <a:off x="8621567" y="4536340"/>
            <a:ext cx="331769" cy="512318"/>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MAIN_POINT">
    <p:bg>
      <p:bgPr>
        <a:solidFill>
          <a:srgbClr val="FFFFFF"/>
        </a:solidFill>
      </p:bgPr>
    </p:bg>
    <p:spTree>
      <p:nvGrpSpPr>
        <p:cNvPr id="369" name="Shape 369"/>
        <p:cNvGrpSpPr/>
        <p:nvPr/>
      </p:nvGrpSpPr>
      <p:grpSpPr>
        <a:xfrm>
          <a:off x="0" y="0"/>
          <a:ext cx="0" cy="0"/>
          <a:chOff x="0" y="0"/>
          <a:chExt cx="0" cy="0"/>
        </a:xfrm>
      </p:grpSpPr>
      <p:sp>
        <p:nvSpPr>
          <p:cNvPr id="370" name="Google Shape;370;p5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type="blank">
  <p:cSld name="BLANK">
    <p:spTree>
      <p:nvGrpSpPr>
        <p:cNvPr id="371" name="Shape 371"/>
        <p:cNvGrpSpPr/>
        <p:nvPr/>
      </p:nvGrpSpPr>
      <p:grpSpPr>
        <a:xfrm>
          <a:off x="0" y="0"/>
          <a:ext cx="0" cy="0"/>
          <a:chOff x="0" y="0"/>
          <a:chExt cx="0" cy="0"/>
        </a:xfrm>
      </p:grpSpPr>
      <p:sp>
        <p:nvSpPr>
          <p:cNvPr id="372" name="Google Shape;372;p5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descr="DSC_0075.JPG" id="373" name="Google Shape;373;p57"/>
          <p:cNvPicPr preferRelativeResize="0"/>
          <p:nvPr/>
        </p:nvPicPr>
        <p:blipFill rotWithShape="1">
          <a:blip r:embed="rId2">
            <a:alphaModFix/>
          </a:blip>
          <a:srcRect b="7990" l="0" r="0" t="7982"/>
          <a:stretch/>
        </p:blipFill>
        <p:spPr>
          <a:xfrm>
            <a:off x="-30675" y="0"/>
            <a:ext cx="9238699" cy="5196772"/>
          </a:xfrm>
          <a:prstGeom prst="rect">
            <a:avLst/>
          </a:prstGeom>
          <a:noFill/>
          <a:ln>
            <a:noFill/>
          </a:ln>
        </p:spPr>
      </p:pic>
      <p:pic>
        <p:nvPicPr>
          <p:cNvPr id="374" name="Google Shape;374;p57"/>
          <p:cNvPicPr preferRelativeResize="0"/>
          <p:nvPr/>
        </p:nvPicPr>
        <p:blipFill>
          <a:blip r:embed="rId3">
            <a:alphaModFix/>
          </a:blip>
          <a:stretch>
            <a:fillRect/>
          </a:stretch>
        </p:blipFill>
        <p:spPr>
          <a:xfrm>
            <a:off x="-30675" y="0"/>
            <a:ext cx="9238700" cy="5196774"/>
          </a:xfrm>
          <a:prstGeom prst="rect">
            <a:avLst/>
          </a:prstGeom>
          <a:noFill/>
          <a:ln>
            <a:noFill/>
          </a:ln>
        </p:spPr>
      </p:pic>
      <p:sp>
        <p:nvSpPr>
          <p:cNvPr id="375" name="Google Shape;375;p57"/>
          <p:cNvSpPr txBox="1"/>
          <p:nvPr>
            <p:ph type="title"/>
          </p:nvPr>
        </p:nvSpPr>
        <p:spPr>
          <a:xfrm>
            <a:off x="311700" y="345725"/>
            <a:ext cx="4380300" cy="18141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3600">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spTree>
      <p:nvGrpSpPr>
        <p:cNvPr id="376" name="Shape 376"/>
        <p:cNvGrpSpPr/>
        <p:nvPr/>
      </p:nvGrpSpPr>
      <p:grpSpPr>
        <a:xfrm>
          <a:off x="0" y="0"/>
          <a:ext cx="0" cy="0"/>
          <a:chOff x="0" y="0"/>
          <a:chExt cx="0" cy="0"/>
        </a:xfrm>
      </p:grpSpPr>
      <p:sp>
        <p:nvSpPr>
          <p:cNvPr id="377" name="Google Shape;377;p5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5200"/>
              <a:buChar char="●"/>
              <a:defRPr sz="5200"/>
            </a:lvl1pPr>
            <a:lvl2pPr lvl="1" rtl="0" algn="ctr">
              <a:spcBef>
                <a:spcPts val="0"/>
              </a:spcBef>
              <a:spcAft>
                <a:spcPts val="0"/>
              </a:spcAft>
              <a:buSzPts val="5200"/>
              <a:buChar char="○"/>
              <a:defRPr sz="5200"/>
            </a:lvl2pPr>
            <a:lvl3pPr lvl="2" rtl="0" algn="ctr">
              <a:spcBef>
                <a:spcPts val="0"/>
              </a:spcBef>
              <a:spcAft>
                <a:spcPts val="0"/>
              </a:spcAft>
              <a:buSzPts val="5200"/>
              <a:buChar char="■"/>
              <a:defRPr sz="5200"/>
            </a:lvl3pPr>
            <a:lvl4pPr lvl="3" rtl="0" algn="ctr">
              <a:spcBef>
                <a:spcPts val="0"/>
              </a:spcBef>
              <a:spcAft>
                <a:spcPts val="0"/>
              </a:spcAft>
              <a:buSzPts val="5200"/>
              <a:buChar char="●"/>
              <a:defRPr sz="5200"/>
            </a:lvl4pPr>
            <a:lvl5pPr lvl="4" rtl="0" algn="ctr">
              <a:spcBef>
                <a:spcPts val="0"/>
              </a:spcBef>
              <a:spcAft>
                <a:spcPts val="0"/>
              </a:spcAft>
              <a:buSzPts val="5200"/>
              <a:buChar char="○"/>
              <a:defRPr sz="5200"/>
            </a:lvl5pPr>
            <a:lvl6pPr lvl="5" rtl="0" algn="ctr">
              <a:spcBef>
                <a:spcPts val="0"/>
              </a:spcBef>
              <a:spcAft>
                <a:spcPts val="0"/>
              </a:spcAft>
              <a:buSzPts val="5200"/>
              <a:buChar char="■"/>
              <a:defRPr sz="5200"/>
            </a:lvl6pPr>
            <a:lvl7pPr lvl="6" rtl="0" algn="ctr">
              <a:spcBef>
                <a:spcPts val="0"/>
              </a:spcBef>
              <a:spcAft>
                <a:spcPts val="0"/>
              </a:spcAft>
              <a:buSzPts val="5200"/>
              <a:buChar char="●"/>
              <a:defRPr sz="5200"/>
            </a:lvl7pPr>
            <a:lvl8pPr lvl="7" rtl="0" algn="ctr">
              <a:spcBef>
                <a:spcPts val="0"/>
              </a:spcBef>
              <a:spcAft>
                <a:spcPts val="0"/>
              </a:spcAft>
              <a:buSzPts val="5200"/>
              <a:buChar char="○"/>
              <a:defRPr sz="5200"/>
            </a:lvl8pPr>
            <a:lvl9pPr lvl="8" rtl="0" algn="ctr">
              <a:spcBef>
                <a:spcPts val="0"/>
              </a:spcBef>
              <a:spcAft>
                <a:spcPts val="0"/>
              </a:spcAft>
              <a:buSzPts val="5200"/>
              <a:buChar char="■"/>
              <a:defRPr sz="5200"/>
            </a:lvl9pPr>
          </a:lstStyle>
          <a:p/>
        </p:txBody>
      </p:sp>
      <p:sp>
        <p:nvSpPr>
          <p:cNvPr id="378" name="Google Shape;378;p58"/>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79" name="Google Shape;379;p5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Photo" type="title">
  <p:cSld name="TITLE">
    <p:spTree>
      <p:nvGrpSpPr>
        <p:cNvPr id="385" name="Shape 385"/>
        <p:cNvGrpSpPr/>
        <p:nvPr/>
      </p:nvGrpSpPr>
      <p:grpSpPr>
        <a:xfrm>
          <a:off x="0" y="0"/>
          <a:ext cx="0" cy="0"/>
          <a:chOff x="0" y="0"/>
          <a:chExt cx="0" cy="0"/>
        </a:xfrm>
      </p:grpSpPr>
      <p:pic>
        <p:nvPicPr>
          <p:cNvPr id="386" name="Google Shape;386;p60"/>
          <p:cNvPicPr preferRelativeResize="0"/>
          <p:nvPr/>
        </p:nvPicPr>
        <p:blipFill>
          <a:blip r:embed="rId2">
            <a:alphaModFix/>
          </a:blip>
          <a:stretch>
            <a:fillRect/>
          </a:stretch>
        </p:blipFill>
        <p:spPr>
          <a:xfrm>
            <a:off x="0" y="-3"/>
            <a:ext cx="9144024" cy="5143500"/>
          </a:xfrm>
          <a:prstGeom prst="rect">
            <a:avLst/>
          </a:prstGeom>
          <a:noFill/>
          <a:ln>
            <a:noFill/>
          </a:ln>
        </p:spPr>
      </p:pic>
      <p:sp>
        <p:nvSpPr>
          <p:cNvPr id="387" name="Google Shape;387;p60"/>
          <p:cNvSpPr/>
          <p:nvPr/>
        </p:nvSpPr>
        <p:spPr>
          <a:xfrm>
            <a:off x="0" y="0"/>
            <a:ext cx="9144000" cy="5143500"/>
          </a:xfrm>
          <a:prstGeom prst="rect">
            <a:avLst/>
          </a:prstGeom>
          <a:solidFill>
            <a:srgbClr val="00447B">
              <a:alpha val="55380"/>
            </a:srgbClr>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88" name="Google Shape;388;p60"/>
          <p:cNvSpPr/>
          <p:nvPr/>
        </p:nvSpPr>
        <p:spPr>
          <a:xfrm>
            <a:off x="0" y="1868381"/>
            <a:ext cx="7932000" cy="1402800"/>
          </a:xfrm>
          <a:prstGeom prst="rect">
            <a:avLst/>
          </a:prstGeom>
          <a:solidFill>
            <a:srgbClr val="091F2F">
              <a:alpha val="50770"/>
            </a:srgbClr>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89" name="Google Shape;389;p60"/>
          <p:cNvSpPr txBox="1"/>
          <p:nvPr>
            <p:ph type="ctrTitle"/>
          </p:nvPr>
        </p:nvSpPr>
        <p:spPr>
          <a:xfrm>
            <a:off x="254539" y="257738"/>
            <a:ext cx="7120500" cy="2520600"/>
          </a:xfrm>
          <a:prstGeom prst="rect">
            <a:avLst/>
          </a:prstGeom>
        </p:spPr>
        <p:txBody>
          <a:bodyPr anchorCtr="0" anchor="b" bIns="91425" lIns="91425" spcFirstLastPara="1" rIns="91425" wrap="square" tIns="91425">
            <a:noAutofit/>
          </a:bodyPr>
          <a:lstStyle>
            <a:lvl1pPr lvl="0" rtl="0" algn="l">
              <a:spcBef>
                <a:spcPts val="0"/>
              </a:spcBef>
              <a:spcAft>
                <a:spcPts val="0"/>
              </a:spcAft>
              <a:buNone/>
              <a:defRPr b="1" sz="4200">
                <a:solidFill>
                  <a:srgbClr val="FFFFFF"/>
                </a:solidFill>
                <a:latin typeface="Montserrat"/>
                <a:ea typeface="Montserrat"/>
                <a:cs typeface="Montserrat"/>
                <a:sym typeface="Montserrat"/>
              </a:defRPr>
            </a:lvl1pPr>
            <a:lvl2pPr lvl="1" rtl="0" algn="l">
              <a:spcBef>
                <a:spcPts val="0"/>
              </a:spcBef>
              <a:spcAft>
                <a:spcPts val="0"/>
              </a:spcAft>
              <a:buNone/>
              <a:defRPr b="1" sz="4200">
                <a:solidFill>
                  <a:srgbClr val="FFFFFF"/>
                </a:solidFill>
                <a:latin typeface="Montserrat"/>
                <a:ea typeface="Montserrat"/>
                <a:cs typeface="Montserrat"/>
                <a:sym typeface="Montserrat"/>
              </a:defRPr>
            </a:lvl2pPr>
            <a:lvl3pPr lvl="2" rtl="0" algn="l">
              <a:spcBef>
                <a:spcPts val="0"/>
              </a:spcBef>
              <a:spcAft>
                <a:spcPts val="0"/>
              </a:spcAft>
              <a:buNone/>
              <a:defRPr b="1" sz="4200">
                <a:solidFill>
                  <a:srgbClr val="FFFFFF"/>
                </a:solidFill>
                <a:latin typeface="Montserrat"/>
                <a:ea typeface="Montserrat"/>
                <a:cs typeface="Montserrat"/>
                <a:sym typeface="Montserrat"/>
              </a:defRPr>
            </a:lvl3pPr>
            <a:lvl4pPr lvl="3" rtl="0" algn="l">
              <a:spcBef>
                <a:spcPts val="0"/>
              </a:spcBef>
              <a:spcAft>
                <a:spcPts val="0"/>
              </a:spcAft>
              <a:buNone/>
              <a:defRPr b="1" sz="4200">
                <a:solidFill>
                  <a:srgbClr val="FFFFFF"/>
                </a:solidFill>
                <a:latin typeface="Montserrat"/>
                <a:ea typeface="Montserrat"/>
                <a:cs typeface="Montserrat"/>
                <a:sym typeface="Montserrat"/>
              </a:defRPr>
            </a:lvl4pPr>
            <a:lvl5pPr lvl="4" rtl="0" algn="l">
              <a:spcBef>
                <a:spcPts val="0"/>
              </a:spcBef>
              <a:spcAft>
                <a:spcPts val="0"/>
              </a:spcAft>
              <a:buNone/>
              <a:defRPr b="1" sz="4200">
                <a:solidFill>
                  <a:srgbClr val="FFFFFF"/>
                </a:solidFill>
                <a:latin typeface="Montserrat"/>
                <a:ea typeface="Montserrat"/>
                <a:cs typeface="Montserrat"/>
                <a:sym typeface="Montserrat"/>
              </a:defRPr>
            </a:lvl5pPr>
            <a:lvl6pPr lvl="5" rtl="0" algn="l">
              <a:spcBef>
                <a:spcPts val="0"/>
              </a:spcBef>
              <a:spcAft>
                <a:spcPts val="0"/>
              </a:spcAft>
              <a:buNone/>
              <a:defRPr b="1" sz="4200">
                <a:solidFill>
                  <a:srgbClr val="FFFFFF"/>
                </a:solidFill>
                <a:latin typeface="Montserrat"/>
                <a:ea typeface="Montserrat"/>
                <a:cs typeface="Montserrat"/>
                <a:sym typeface="Montserrat"/>
              </a:defRPr>
            </a:lvl6pPr>
            <a:lvl7pPr lvl="6" rtl="0" algn="l">
              <a:spcBef>
                <a:spcPts val="0"/>
              </a:spcBef>
              <a:spcAft>
                <a:spcPts val="0"/>
              </a:spcAft>
              <a:buNone/>
              <a:defRPr b="1" sz="4200">
                <a:solidFill>
                  <a:srgbClr val="FFFFFF"/>
                </a:solidFill>
                <a:latin typeface="Montserrat"/>
                <a:ea typeface="Montserrat"/>
                <a:cs typeface="Montserrat"/>
                <a:sym typeface="Montserrat"/>
              </a:defRPr>
            </a:lvl7pPr>
            <a:lvl8pPr lvl="7" rtl="0" algn="l">
              <a:spcBef>
                <a:spcPts val="0"/>
              </a:spcBef>
              <a:spcAft>
                <a:spcPts val="0"/>
              </a:spcAft>
              <a:buNone/>
              <a:defRPr b="1" sz="4200">
                <a:solidFill>
                  <a:srgbClr val="FFFFFF"/>
                </a:solidFill>
                <a:latin typeface="Montserrat"/>
                <a:ea typeface="Montserrat"/>
                <a:cs typeface="Montserrat"/>
                <a:sym typeface="Montserrat"/>
              </a:defRPr>
            </a:lvl8pPr>
            <a:lvl9pPr lvl="8" rtl="0" algn="l">
              <a:spcBef>
                <a:spcPts val="0"/>
              </a:spcBef>
              <a:spcAft>
                <a:spcPts val="0"/>
              </a:spcAft>
              <a:buNone/>
              <a:defRPr b="1" sz="4200">
                <a:solidFill>
                  <a:srgbClr val="FFFFFF"/>
                </a:solidFill>
                <a:latin typeface="Montserrat"/>
                <a:ea typeface="Montserrat"/>
                <a:cs typeface="Montserrat"/>
                <a:sym typeface="Montserrat"/>
              </a:defRPr>
            </a:lvl9pPr>
          </a:lstStyle>
          <a:p/>
        </p:txBody>
      </p:sp>
      <p:sp>
        <p:nvSpPr>
          <p:cNvPr id="390" name="Google Shape;390;p60"/>
          <p:cNvSpPr txBox="1"/>
          <p:nvPr>
            <p:ph idx="1" type="subTitle"/>
          </p:nvPr>
        </p:nvSpPr>
        <p:spPr>
          <a:xfrm>
            <a:off x="254539" y="2592901"/>
            <a:ext cx="7120500" cy="792600"/>
          </a:xfrm>
          <a:prstGeom prst="rect">
            <a:avLst/>
          </a:prstGeom>
        </p:spPr>
        <p:txBody>
          <a:bodyPr anchorCtr="0" anchor="t" bIns="91425" lIns="91425" spcFirstLastPara="1" rIns="91425" wrap="square" tIns="91425">
            <a:noAutofit/>
          </a:bodyPr>
          <a:lstStyle>
            <a:lvl1pPr lvl="0" rtl="0" algn="l">
              <a:spcBef>
                <a:spcPts val="0"/>
              </a:spcBef>
              <a:spcAft>
                <a:spcPts val="0"/>
              </a:spcAft>
              <a:buNone/>
              <a:defRPr b="0" i="1" sz="2000">
                <a:solidFill>
                  <a:srgbClr val="FFFFFF"/>
                </a:solidFill>
                <a:latin typeface="Lora"/>
                <a:ea typeface="Lora"/>
                <a:cs typeface="Lora"/>
                <a:sym typeface="Lora"/>
              </a:defRPr>
            </a:lvl1pPr>
            <a:lvl2pPr lvl="1" rtl="0" algn="l">
              <a:spcBef>
                <a:spcPts val="1600"/>
              </a:spcBef>
              <a:spcAft>
                <a:spcPts val="0"/>
              </a:spcAft>
              <a:buNone/>
              <a:defRPr b="0" i="1" sz="2000">
                <a:solidFill>
                  <a:srgbClr val="FFFFFF"/>
                </a:solidFill>
                <a:latin typeface="Lora"/>
                <a:ea typeface="Lora"/>
                <a:cs typeface="Lora"/>
                <a:sym typeface="Lora"/>
              </a:defRPr>
            </a:lvl2pPr>
            <a:lvl3pPr lvl="2" rtl="0" algn="l">
              <a:spcBef>
                <a:spcPts val="1600"/>
              </a:spcBef>
              <a:spcAft>
                <a:spcPts val="0"/>
              </a:spcAft>
              <a:buNone/>
              <a:defRPr b="0" i="1" sz="2000">
                <a:solidFill>
                  <a:srgbClr val="FFFFFF"/>
                </a:solidFill>
                <a:latin typeface="Lora"/>
                <a:ea typeface="Lora"/>
                <a:cs typeface="Lora"/>
                <a:sym typeface="Lora"/>
              </a:defRPr>
            </a:lvl3pPr>
            <a:lvl4pPr lvl="3" rtl="0" algn="l">
              <a:spcBef>
                <a:spcPts val="1600"/>
              </a:spcBef>
              <a:spcAft>
                <a:spcPts val="0"/>
              </a:spcAft>
              <a:buNone/>
              <a:defRPr b="0" i="1" sz="2000">
                <a:solidFill>
                  <a:srgbClr val="FFFFFF"/>
                </a:solidFill>
                <a:latin typeface="Lora"/>
                <a:ea typeface="Lora"/>
                <a:cs typeface="Lora"/>
                <a:sym typeface="Lora"/>
              </a:defRPr>
            </a:lvl4pPr>
            <a:lvl5pPr lvl="4" rtl="0" algn="l">
              <a:spcBef>
                <a:spcPts val="1600"/>
              </a:spcBef>
              <a:spcAft>
                <a:spcPts val="0"/>
              </a:spcAft>
              <a:buNone/>
              <a:defRPr b="0" i="1" sz="2000">
                <a:solidFill>
                  <a:srgbClr val="FFFFFF"/>
                </a:solidFill>
                <a:latin typeface="Lora"/>
                <a:ea typeface="Lora"/>
                <a:cs typeface="Lora"/>
                <a:sym typeface="Lora"/>
              </a:defRPr>
            </a:lvl5pPr>
            <a:lvl6pPr lvl="5" rtl="0" algn="l">
              <a:spcBef>
                <a:spcPts val="1600"/>
              </a:spcBef>
              <a:spcAft>
                <a:spcPts val="0"/>
              </a:spcAft>
              <a:buNone/>
              <a:defRPr b="0" i="1" sz="2000">
                <a:solidFill>
                  <a:srgbClr val="FFFFFF"/>
                </a:solidFill>
                <a:latin typeface="Lora"/>
                <a:ea typeface="Lora"/>
                <a:cs typeface="Lora"/>
                <a:sym typeface="Lora"/>
              </a:defRPr>
            </a:lvl6pPr>
            <a:lvl7pPr lvl="6" rtl="0" algn="l">
              <a:spcBef>
                <a:spcPts val="1600"/>
              </a:spcBef>
              <a:spcAft>
                <a:spcPts val="0"/>
              </a:spcAft>
              <a:buNone/>
              <a:defRPr b="0" i="1" sz="2000">
                <a:solidFill>
                  <a:srgbClr val="FFFFFF"/>
                </a:solidFill>
                <a:latin typeface="Lora"/>
                <a:ea typeface="Lora"/>
                <a:cs typeface="Lora"/>
                <a:sym typeface="Lora"/>
              </a:defRPr>
            </a:lvl7pPr>
            <a:lvl8pPr lvl="7" rtl="0" algn="l">
              <a:spcBef>
                <a:spcPts val="1600"/>
              </a:spcBef>
              <a:spcAft>
                <a:spcPts val="0"/>
              </a:spcAft>
              <a:buNone/>
              <a:defRPr b="0" i="1" sz="2000">
                <a:solidFill>
                  <a:srgbClr val="FFFFFF"/>
                </a:solidFill>
                <a:latin typeface="Lora"/>
                <a:ea typeface="Lora"/>
                <a:cs typeface="Lora"/>
                <a:sym typeface="Lora"/>
              </a:defRPr>
            </a:lvl8pPr>
            <a:lvl9pPr lvl="8" rtl="0" algn="l">
              <a:spcBef>
                <a:spcPts val="1600"/>
              </a:spcBef>
              <a:spcAft>
                <a:spcPts val="1600"/>
              </a:spcAft>
              <a:buNone/>
              <a:defRPr b="0" i="1" sz="2000">
                <a:solidFill>
                  <a:srgbClr val="FFFFFF"/>
                </a:solidFill>
                <a:latin typeface="Lora"/>
                <a:ea typeface="Lora"/>
                <a:cs typeface="Lora"/>
                <a:sym typeface="Lora"/>
              </a:defRPr>
            </a:lvl9pPr>
          </a:lstStyle>
          <a:p/>
        </p:txBody>
      </p:sp>
      <p:grpSp>
        <p:nvGrpSpPr>
          <p:cNvPr id="391" name="Google Shape;391;p60"/>
          <p:cNvGrpSpPr/>
          <p:nvPr/>
        </p:nvGrpSpPr>
        <p:grpSpPr>
          <a:xfrm>
            <a:off x="7931600" y="1868376"/>
            <a:ext cx="1212180" cy="1402891"/>
            <a:chOff x="6568475" y="1210300"/>
            <a:chExt cx="481425" cy="557300"/>
          </a:xfrm>
        </p:grpSpPr>
        <p:sp>
          <p:nvSpPr>
            <p:cNvPr id="392" name="Google Shape;392;p60"/>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393" name="Google Shape;393;p60"/>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94" name="Google Shape;394;p60"/>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grpSp>
      <p:sp>
        <p:nvSpPr>
          <p:cNvPr id="395" name="Google Shape;395;p60"/>
          <p:cNvSpPr/>
          <p:nvPr/>
        </p:nvSpPr>
        <p:spPr>
          <a:xfrm>
            <a:off x="0" y="4812806"/>
            <a:ext cx="9144000" cy="330600"/>
          </a:xfrm>
          <a:prstGeom prst="rect">
            <a:avLst/>
          </a:prstGeom>
          <a:solidFill>
            <a:srgbClr val="091F2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96" name="Google Shape;396;p60"/>
          <p:cNvSpPr txBox="1"/>
          <p:nvPr/>
        </p:nvSpPr>
        <p:spPr>
          <a:xfrm>
            <a:off x="6412717" y="4812806"/>
            <a:ext cx="2514900" cy="330600"/>
          </a:xfrm>
          <a:prstGeom prst="rect">
            <a:avLst/>
          </a:prstGeom>
          <a:noFill/>
          <a:ln>
            <a:noFill/>
          </a:ln>
        </p:spPr>
        <p:txBody>
          <a:bodyPr anchorCtr="0" anchor="ctr" bIns="68575" lIns="68575" spcFirstLastPara="1" rIns="68575" wrap="square" tIns="68575">
            <a:noAutofit/>
          </a:bodyPr>
          <a:lstStyle/>
          <a:p>
            <a:pPr indent="0" lvl="0" marL="0" rtl="0" algn="r">
              <a:spcBef>
                <a:spcPts val="0"/>
              </a:spcBef>
              <a:spcAft>
                <a:spcPts val="0"/>
              </a:spcAft>
              <a:buNone/>
            </a:pPr>
            <a:r>
              <a:rPr i="1" lang="en" sz="1100">
                <a:solidFill>
                  <a:srgbClr val="FFFFFF"/>
                </a:solidFill>
                <a:latin typeface="Lora"/>
                <a:ea typeface="Lora"/>
                <a:cs typeface="Lora"/>
                <a:sym typeface="Lora"/>
              </a:rPr>
              <a:t>Mayor Michelle Wu</a:t>
            </a:r>
            <a:endParaRPr i="1" sz="1100">
              <a:solidFill>
                <a:srgbClr val="FFFFFF"/>
              </a:solidFill>
              <a:latin typeface="Lora"/>
              <a:ea typeface="Lora"/>
              <a:cs typeface="Lora"/>
              <a:sym typeface="Lora"/>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rint">
  <p:cSld name="TITLE_1">
    <p:spTree>
      <p:nvGrpSpPr>
        <p:cNvPr id="397" name="Shape 397"/>
        <p:cNvGrpSpPr/>
        <p:nvPr/>
      </p:nvGrpSpPr>
      <p:grpSpPr>
        <a:xfrm>
          <a:off x="0" y="0"/>
          <a:ext cx="0" cy="0"/>
          <a:chOff x="0" y="0"/>
          <a:chExt cx="0" cy="0"/>
        </a:xfrm>
      </p:grpSpPr>
      <p:sp>
        <p:nvSpPr>
          <p:cNvPr id="398" name="Google Shape;398;p61"/>
          <p:cNvSpPr/>
          <p:nvPr/>
        </p:nvSpPr>
        <p:spPr>
          <a:xfrm>
            <a:off x="0" y="1868381"/>
            <a:ext cx="7932000" cy="1402800"/>
          </a:xfrm>
          <a:prstGeom prst="rect">
            <a:avLst/>
          </a:prstGeom>
          <a:solidFill>
            <a:srgbClr val="F2F2F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99" name="Google Shape;399;p61"/>
          <p:cNvSpPr txBox="1"/>
          <p:nvPr>
            <p:ph type="ctrTitle"/>
          </p:nvPr>
        </p:nvSpPr>
        <p:spPr>
          <a:xfrm>
            <a:off x="254539" y="257738"/>
            <a:ext cx="7120500" cy="2520600"/>
          </a:xfrm>
          <a:prstGeom prst="rect">
            <a:avLst/>
          </a:prstGeom>
        </p:spPr>
        <p:txBody>
          <a:bodyPr anchorCtr="0" anchor="b" bIns="91425" lIns="91425" spcFirstLastPara="1" rIns="91425" wrap="square" tIns="91425">
            <a:noAutofit/>
          </a:bodyPr>
          <a:lstStyle>
            <a:lvl1pPr lvl="0" rtl="0" algn="l">
              <a:spcBef>
                <a:spcPts val="0"/>
              </a:spcBef>
              <a:spcAft>
                <a:spcPts val="0"/>
              </a:spcAft>
              <a:buNone/>
              <a:defRPr b="1" sz="4200">
                <a:solidFill>
                  <a:srgbClr val="091F2F"/>
                </a:solidFill>
                <a:latin typeface="Montserrat"/>
                <a:ea typeface="Montserrat"/>
                <a:cs typeface="Montserrat"/>
                <a:sym typeface="Montserrat"/>
              </a:defRPr>
            </a:lvl1pPr>
            <a:lvl2pPr lvl="1" rtl="0" algn="l">
              <a:spcBef>
                <a:spcPts val="0"/>
              </a:spcBef>
              <a:spcAft>
                <a:spcPts val="0"/>
              </a:spcAft>
              <a:buNone/>
              <a:defRPr b="1" sz="4200">
                <a:solidFill>
                  <a:srgbClr val="091F2F"/>
                </a:solidFill>
                <a:latin typeface="Montserrat"/>
                <a:ea typeface="Montserrat"/>
                <a:cs typeface="Montserrat"/>
                <a:sym typeface="Montserrat"/>
              </a:defRPr>
            </a:lvl2pPr>
            <a:lvl3pPr lvl="2" rtl="0" algn="l">
              <a:spcBef>
                <a:spcPts val="0"/>
              </a:spcBef>
              <a:spcAft>
                <a:spcPts val="0"/>
              </a:spcAft>
              <a:buNone/>
              <a:defRPr b="1" sz="4200">
                <a:solidFill>
                  <a:srgbClr val="091F2F"/>
                </a:solidFill>
                <a:latin typeface="Montserrat"/>
                <a:ea typeface="Montserrat"/>
                <a:cs typeface="Montserrat"/>
                <a:sym typeface="Montserrat"/>
              </a:defRPr>
            </a:lvl3pPr>
            <a:lvl4pPr lvl="3" rtl="0" algn="l">
              <a:spcBef>
                <a:spcPts val="0"/>
              </a:spcBef>
              <a:spcAft>
                <a:spcPts val="0"/>
              </a:spcAft>
              <a:buNone/>
              <a:defRPr b="1" sz="4200">
                <a:solidFill>
                  <a:srgbClr val="091F2F"/>
                </a:solidFill>
                <a:latin typeface="Montserrat"/>
                <a:ea typeface="Montserrat"/>
                <a:cs typeface="Montserrat"/>
                <a:sym typeface="Montserrat"/>
              </a:defRPr>
            </a:lvl4pPr>
            <a:lvl5pPr lvl="4" rtl="0" algn="l">
              <a:spcBef>
                <a:spcPts val="0"/>
              </a:spcBef>
              <a:spcAft>
                <a:spcPts val="0"/>
              </a:spcAft>
              <a:buNone/>
              <a:defRPr b="1" sz="4200">
                <a:solidFill>
                  <a:srgbClr val="091F2F"/>
                </a:solidFill>
                <a:latin typeface="Montserrat"/>
                <a:ea typeface="Montserrat"/>
                <a:cs typeface="Montserrat"/>
                <a:sym typeface="Montserrat"/>
              </a:defRPr>
            </a:lvl5pPr>
            <a:lvl6pPr lvl="5" rtl="0" algn="l">
              <a:spcBef>
                <a:spcPts val="0"/>
              </a:spcBef>
              <a:spcAft>
                <a:spcPts val="0"/>
              </a:spcAft>
              <a:buNone/>
              <a:defRPr b="1" sz="4200">
                <a:solidFill>
                  <a:srgbClr val="091F2F"/>
                </a:solidFill>
                <a:latin typeface="Montserrat"/>
                <a:ea typeface="Montserrat"/>
                <a:cs typeface="Montserrat"/>
                <a:sym typeface="Montserrat"/>
              </a:defRPr>
            </a:lvl6pPr>
            <a:lvl7pPr lvl="6" rtl="0" algn="l">
              <a:spcBef>
                <a:spcPts val="0"/>
              </a:spcBef>
              <a:spcAft>
                <a:spcPts val="0"/>
              </a:spcAft>
              <a:buNone/>
              <a:defRPr b="1" sz="4200">
                <a:solidFill>
                  <a:srgbClr val="091F2F"/>
                </a:solidFill>
                <a:latin typeface="Montserrat"/>
                <a:ea typeface="Montserrat"/>
                <a:cs typeface="Montserrat"/>
                <a:sym typeface="Montserrat"/>
              </a:defRPr>
            </a:lvl7pPr>
            <a:lvl8pPr lvl="7" rtl="0" algn="l">
              <a:spcBef>
                <a:spcPts val="0"/>
              </a:spcBef>
              <a:spcAft>
                <a:spcPts val="0"/>
              </a:spcAft>
              <a:buNone/>
              <a:defRPr b="1" sz="4200">
                <a:solidFill>
                  <a:srgbClr val="091F2F"/>
                </a:solidFill>
                <a:latin typeface="Montserrat"/>
                <a:ea typeface="Montserrat"/>
                <a:cs typeface="Montserrat"/>
                <a:sym typeface="Montserrat"/>
              </a:defRPr>
            </a:lvl8pPr>
            <a:lvl9pPr lvl="8" rtl="0" algn="l">
              <a:spcBef>
                <a:spcPts val="0"/>
              </a:spcBef>
              <a:spcAft>
                <a:spcPts val="0"/>
              </a:spcAft>
              <a:buNone/>
              <a:defRPr b="1" sz="4200">
                <a:solidFill>
                  <a:srgbClr val="091F2F"/>
                </a:solidFill>
                <a:latin typeface="Montserrat"/>
                <a:ea typeface="Montserrat"/>
                <a:cs typeface="Montserrat"/>
                <a:sym typeface="Montserrat"/>
              </a:defRPr>
            </a:lvl9pPr>
          </a:lstStyle>
          <a:p/>
        </p:txBody>
      </p:sp>
      <p:sp>
        <p:nvSpPr>
          <p:cNvPr id="400" name="Google Shape;400;p61"/>
          <p:cNvSpPr txBox="1"/>
          <p:nvPr>
            <p:ph idx="1" type="subTitle"/>
          </p:nvPr>
        </p:nvSpPr>
        <p:spPr>
          <a:xfrm>
            <a:off x="254539" y="2592901"/>
            <a:ext cx="7120500" cy="792600"/>
          </a:xfrm>
          <a:prstGeom prst="rect">
            <a:avLst/>
          </a:prstGeom>
        </p:spPr>
        <p:txBody>
          <a:bodyPr anchorCtr="0" anchor="t" bIns="91425" lIns="91425" spcFirstLastPara="1" rIns="91425" wrap="square" tIns="91425">
            <a:noAutofit/>
          </a:bodyPr>
          <a:lstStyle>
            <a:lvl1pPr lvl="0" rtl="0" algn="l">
              <a:spcBef>
                <a:spcPts val="0"/>
              </a:spcBef>
              <a:spcAft>
                <a:spcPts val="0"/>
              </a:spcAft>
              <a:buNone/>
              <a:defRPr b="0" i="1" sz="2000">
                <a:latin typeface="Lora"/>
                <a:ea typeface="Lora"/>
                <a:cs typeface="Lora"/>
                <a:sym typeface="Lora"/>
              </a:defRPr>
            </a:lvl1pPr>
            <a:lvl2pPr lvl="1" rtl="0" algn="l">
              <a:spcBef>
                <a:spcPts val="1600"/>
              </a:spcBef>
              <a:spcAft>
                <a:spcPts val="0"/>
              </a:spcAft>
              <a:buNone/>
              <a:defRPr b="0" i="1" sz="2000">
                <a:latin typeface="Lora"/>
                <a:ea typeface="Lora"/>
                <a:cs typeface="Lora"/>
                <a:sym typeface="Lora"/>
              </a:defRPr>
            </a:lvl2pPr>
            <a:lvl3pPr lvl="2" rtl="0" algn="l">
              <a:spcBef>
                <a:spcPts val="1600"/>
              </a:spcBef>
              <a:spcAft>
                <a:spcPts val="0"/>
              </a:spcAft>
              <a:buNone/>
              <a:defRPr b="0" i="1" sz="2000">
                <a:latin typeface="Lora"/>
                <a:ea typeface="Lora"/>
                <a:cs typeface="Lora"/>
                <a:sym typeface="Lora"/>
              </a:defRPr>
            </a:lvl3pPr>
            <a:lvl4pPr lvl="3" rtl="0" algn="l">
              <a:spcBef>
                <a:spcPts val="1600"/>
              </a:spcBef>
              <a:spcAft>
                <a:spcPts val="0"/>
              </a:spcAft>
              <a:buNone/>
              <a:defRPr b="0" i="1" sz="2000">
                <a:latin typeface="Lora"/>
                <a:ea typeface="Lora"/>
                <a:cs typeface="Lora"/>
                <a:sym typeface="Lora"/>
              </a:defRPr>
            </a:lvl4pPr>
            <a:lvl5pPr lvl="4" rtl="0" algn="l">
              <a:spcBef>
                <a:spcPts val="1600"/>
              </a:spcBef>
              <a:spcAft>
                <a:spcPts val="0"/>
              </a:spcAft>
              <a:buNone/>
              <a:defRPr b="0" i="1" sz="2000">
                <a:latin typeface="Lora"/>
                <a:ea typeface="Lora"/>
                <a:cs typeface="Lora"/>
                <a:sym typeface="Lora"/>
              </a:defRPr>
            </a:lvl5pPr>
            <a:lvl6pPr lvl="5" rtl="0" algn="l">
              <a:spcBef>
                <a:spcPts val="1600"/>
              </a:spcBef>
              <a:spcAft>
                <a:spcPts val="0"/>
              </a:spcAft>
              <a:buNone/>
              <a:defRPr b="0" i="1" sz="2000">
                <a:latin typeface="Lora"/>
                <a:ea typeface="Lora"/>
                <a:cs typeface="Lora"/>
                <a:sym typeface="Lora"/>
              </a:defRPr>
            </a:lvl6pPr>
            <a:lvl7pPr lvl="6" rtl="0" algn="l">
              <a:spcBef>
                <a:spcPts val="1600"/>
              </a:spcBef>
              <a:spcAft>
                <a:spcPts val="0"/>
              </a:spcAft>
              <a:buNone/>
              <a:defRPr b="0" i="1" sz="2000">
                <a:latin typeface="Lora"/>
                <a:ea typeface="Lora"/>
                <a:cs typeface="Lora"/>
                <a:sym typeface="Lora"/>
              </a:defRPr>
            </a:lvl7pPr>
            <a:lvl8pPr lvl="7" rtl="0" algn="l">
              <a:spcBef>
                <a:spcPts val="1600"/>
              </a:spcBef>
              <a:spcAft>
                <a:spcPts val="0"/>
              </a:spcAft>
              <a:buNone/>
              <a:defRPr b="0" i="1" sz="2000">
                <a:latin typeface="Lora"/>
                <a:ea typeface="Lora"/>
                <a:cs typeface="Lora"/>
                <a:sym typeface="Lora"/>
              </a:defRPr>
            </a:lvl8pPr>
            <a:lvl9pPr lvl="8" rtl="0" algn="l">
              <a:spcBef>
                <a:spcPts val="1600"/>
              </a:spcBef>
              <a:spcAft>
                <a:spcPts val="1600"/>
              </a:spcAft>
              <a:buNone/>
              <a:defRPr b="0" i="1" sz="2000">
                <a:latin typeface="Lora"/>
                <a:ea typeface="Lora"/>
                <a:cs typeface="Lora"/>
                <a:sym typeface="Lora"/>
              </a:defRPr>
            </a:lvl9pPr>
          </a:lstStyle>
          <a:p/>
        </p:txBody>
      </p:sp>
      <p:grpSp>
        <p:nvGrpSpPr>
          <p:cNvPr id="401" name="Google Shape;401;p61"/>
          <p:cNvGrpSpPr/>
          <p:nvPr/>
        </p:nvGrpSpPr>
        <p:grpSpPr>
          <a:xfrm>
            <a:off x="7931600" y="1868376"/>
            <a:ext cx="1212180" cy="1402891"/>
            <a:chOff x="6568475" y="1210300"/>
            <a:chExt cx="481425" cy="557300"/>
          </a:xfrm>
        </p:grpSpPr>
        <p:sp>
          <p:nvSpPr>
            <p:cNvPr id="402" name="Google Shape;402;p61"/>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403" name="Google Shape;403;p61"/>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04" name="Google Shape;404;p61"/>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grpSp>
      <p:sp>
        <p:nvSpPr>
          <p:cNvPr id="405" name="Google Shape;405;p61"/>
          <p:cNvSpPr/>
          <p:nvPr/>
        </p:nvSpPr>
        <p:spPr>
          <a:xfrm>
            <a:off x="0" y="4782563"/>
            <a:ext cx="9144000" cy="360900"/>
          </a:xfrm>
          <a:prstGeom prst="rect">
            <a:avLst/>
          </a:prstGeom>
          <a:solidFill>
            <a:srgbClr val="E0E0E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06" name="Google Shape;406;p61"/>
          <p:cNvSpPr txBox="1"/>
          <p:nvPr/>
        </p:nvSpPr>
        <p:spPr>
          <a:xfrm>
            <a:off x="6412717" y="4782656"/>
            <a:ext cx="2514900" cy="360900"/>
          </a:xfrm>
          <a:prstGeom prst="rect">
            <a:avLst/>
          </a:prstGeom>
          <a:noFill/>
          <a:ln>
            <a:noFill/>
          </a:ln>
        </p:spPr>
        <p:txBody>
          <a:bodyPr anchorCtr="0" anchor="ctr" bIns="68575" lIns="68575" spcFirstLastPara="1" rIns="68575" wrap="square" tIns="68575">
            <a:noAutofit/>
          </a:bodyPr>
          <a:lstStyle/>
          <a:p>
            <a:pPr indent="0" lvl="0" marL="0" rtl="0" algn="r">
              <a:spcBef>
                <a:spcPts val="0"/>
              </a:spcBef>
              <a:spcAft>
                <a:spcPts val="0"/>
              </a:spcAft>
              <a:buNone/>
            </a:pPr>
            <a:r>
              <a:rPr i="1" lang="en" sz="1100">
                <a:solidFill>
                  <a:srgbClr val="091F2F"/>
                </a:solidFill>
                <a:latin typeface="Lora"/>
                <a:ea typeface="Lora"/>
                <a:cs typeface="Lora"/>
                <a:sym typeface="Lora"/>
              </a:rPr>
              <a:t>Mayor Michelle Wu</a:t>
            </a:r>
            <a:endParaRPr i="1" sz="1100">
              <a:solidFill>
                <a:srgbClr val="091F2F"/>
              </a:solidFill>
              <a:latin typeface="Lora"/>
              <a:ea typeface="Lora"/>
              <a:cs typeface="Lora"/>
              <a:sym typeface="Lora"/>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type="secHead">
  <p:cSld name="SECTION_HEADER">
    <p:spTree>
      <p:nvGrpSpPr>
        <p:cNvPr id="407" name="Shape 407"/>
        <p:cNvGrpSpPr/>
        <p:nvPr/>
      </p:nvGrpSpPr>
      <p:grpSpPr>
        <a:xfrm>
          <a:off x="0" y="0"/>
          <a:ext cx="0" cy="0"/>
          <a:chOff x="0" y="0"/>
          <a:chExt cx="0" cy="0"/>
        </a:xfrm>
      </p:grpSpPr>
      <p:pic>
        <p:nvPicPr>
          <p:cNvPr id="408" name="Google Shape;408;p62"/>
          <p:cNvPicPr preferRelativeResize="0"/>
          <p:nvPr/>
        </p:nvPicPr>
        <p:blipFill>
          <a:blip r:embed="rId2">
            <a:alphaModFix/>
          </a:blip>
          <a:stretch>
            <a:fillRect/>
          </a:stretch>
        </p:blipFill>
        <p:spPr>
          <a:xfrm>
            <a:off x="0" y="-3"/>
            <a:ext cx="9141715" cy="5142201"/>
          </a:xfrm>
          <a:prstGeom prst="rect">
            <a:avLst/>
          </a:prstGeom>
          <a:noFill/>
          <a:ln>
            <a:noFill/>
          </a:ln>
        </p:spPr>
      </p:pic>
      <p:sp>
        <p:nvSpPr>
          <p:cNvPr id="409" name="Google Shape;409;p62"/>
          <p:cNvSpPr/>
          <p:nvPr/>
        </p:nvSpPr>
        <p:spPr>
          <a:xfrm>
            <a:off x="0" y="1868381"/>
            <a:ext cx="9144000" cy="1402800"/>
          </a:xfrm>
          <a:prstGeom prst="rect">
            <a:avLst/>
          </a:prstGeom>
          <a:solidFill>
            <a:srgbClr val="091F2F">
              <a:alpha val="50770"/>
            </a:srgbClr>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nvGrpSpPr>
          <p:cNvPr id="410" name="Google Shape;410;p62"/>
          <p:cNvGrpSpPr/>
          <p:nvPr/>
        </p:nvGrpSpPr>
        <p:grpSpPr>
          <a:xfrm>
            <a:off x="8498970" y="4396864"/>
            <a:ext cx="645302" cy="746838"/>
            <a:chOff x="6568475" y="1210300"/>
            <a:chExt cx="481425" cy="557300"/>
          </a:xfrm>
        </p:grpSpPr>
        <p:sp>
          <p:nvSpPr>
            <p:cNvPr id="411" name="Google Shape;411;p62"/>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412" name="Google Shape;412;p62"/>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13" name="Google Shape;413;p62"/>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grpSp>
      <p:sp>
        <p:nvSpPr>
          <p:cNvPr id="414" name="Google Shape;414;p62"/>
          <p:cNvSpPr txBox="1"/>
          <p:nvPr>
            <p:ph type="ctrTitle"/>
          </p:nvPr>
        </p:nvSpPr>
        <p:spPr>
          <a:xfrm>
            <a:off x="254539" y="257738"/>
            <a:ext cx="7120500" cy="2520600"/>
          </a:xfrm>
          <a:prstGeom prst="rect">
            <a:avLst/>
          </a:prstGeom>
        </p:spPr>
        <p:txBody>
          <a:bodyPr anchorCtr="0" anchor="b" bIns="91425" lIns="91425" spcFirstLastPara="1" rIns="91425" wrap="square" tIns="91425">
            <a:noAutofit/>
          </a:bodyPr>
          <a:lstStyle>
            <a:lvl1pPr lvl="0" rtl="0" algn="l">
              <a:spcBef>
                <a:spcPts val="0"/>
              </a:spcBef>
              <a:spcAft>
                <a:spcPts val="0"/>
              </a:spcAft>
              <a:buNone/>
              <a:defRPr b="1" sz="4200">
                <a:solidFill>
                  <a:srgbClr val="FFFFFF"/>
                </a:solidFill>
                <a:latin typeface="Montserrat"/>
                <a:ea typeface="Montserrat"/>
                <a:cs typeface="Montserrat"/>
                <a:sym typeface="Montserrat"/>
              </a:defRPr>
            </a:lvl1pPr>
            <a:lvl2pPr lvl="1" rtl="0" algn="l">
              <a:spcBef>
                <a:spcPts val="0"/>
              </a:spcBef>
              <a:spcAft>
                <a:spcPts val="0"/>
              </a:spcAft>
              <a:buNone/>
              <a:defRPr b="1" sz="4200">
                <a:solidFill>
                  <a:srgbClr val="FFFFFF"/>
                </a:solidFill>
                <a:latin typeface="Montserrat"/>
                <a:ea typeface="Montserrat"/>
                <a:cs typeface="Montserrat"/>
                <a:sym typeface="Montserrat"/>
              </a:defRPr>
            </a:lvl2pPr>
            <a:lvl3pPr lvl="2" rtl="0" algn="l">
              <a:spcBef>
                <a:spcPts val="0"/>
              </a:spcBef>
              <a:spcAft>
                <a:spcPts val="0"/>
              </a:spcAft>
              <a:buNone/>
              <a:defRPr b="1" sz="4200">
                <a:solidFill>
                  <a:srgbClr val="FFFFFF"/>
                </a:solidFill>
                <a:latin typeface="Montserrat"/>
                <a:ea typeface="Montserrat"/>
                <a:cs typeface="Montserrat"/>
                <a:sym typeface="Montserrat"/>
              </a:defRPr>
            </a:lvl3pPr>
            <a:lvl4pPr lvl="3" rtl="0" algn="l">
              <a:spcBef>
                <a:spcPts val="0"/>
              </a:spcBef>
              <a:spcAft>
                <a:spcPts val="0"/>
              </a:spcAft>
              <a:buNone/>
              <a:defRPr b="1" sz="4200">
                <a:solidFill>
                  <a:srgbClr val="FFFFFF"/>
                </a:solidFill>
                <a:latin typeface="Montserrat"/>
                <a:ea typeface="Montserrat"/>
                <a:cs typeface="Montserrat"/>
                <a:sym typeface="Montserrat"/>
              </a:defRPr>
            </a:lvl4pPr>
            <a:lvl5pPr lvl="4" rtl="0" algn="l">
              <a:spcBef>
                <a:spcPts val="0"/>
              </a:spcBef>
              <a:spcAft>
                <a:spcPts val="0"/>
              </a:spcAft>
              <a:buNone/>
              <a:defRPr b="1" sz="4200">
                <a:solidFill>
                  <a:srgbClr val="FFFFFF"/>
                </a:solidFill>
                <a:latin typeface="Montserrat"/>
                <a:ea typeface="Montserrat"/>
                <a:cs typeface="Montserrat"/>
                <a:sym typeface="Montserrat"/>
              </a:defRPr>
            </a:lvl5pPr>
            <a:lvl6pPr lvl="5" rtl="0" algn="l">
              <a:spcBef>
                <a:spcPts val="0"/>
              </a:spcBef>
              <a:spcAft>
                <a:spcPts val="0"/>
              </a:spcAft>
              <a:buNone/>
              <a:defRPr b="1" sz="4200">
                <a:solidFill>
                  <a:srgbClr val="FFFFFF"/>
                </a:solidFill>
                <a:latin typeface="Montserrat"/>
                <a:ea typeface="Montserrat"/>
                <a:cs typeface="Montserrat"/>
                <a:sym typeface="Montserrat"/>
              </a:defRPr>
            </a:lvl6pPr>
            <a:lvl7pPr lvl="6" rtl="0" algn="l">
              <a:spcBef>
                <a:spcPts val="0"/>
              </a:spcBef>
              <a:spcAft>
                <a:spcPts val="0"/>
              </a:spcAft>
              <a:buNone/>
              <a:defRPr b="1" sz="4200">
                <a:solidFill>
                  <a:srgbClr val="FFFFFF"/>
                </a:solidFill>
                <a:latin typeface="Montserrat"/>
                <a:ea typeface="Montserrat"/>
                <a:cs typeface="Montserrat"/>
                <a:sym typeface="Montserrat"/>
              </a:defRPr>
            </a:lvl7pPr>
            <a:lvl8pPr lvl="7" rtl="0" algn="l">
              <a:spcBef>
                <a:spcPts val="0"/>
              </a:spcBef>
              <a:spcAft>
                <a:spcPts val="0"/>
              </a:spcAft>
              <a:buNone/>
              <a:defRPr b="1" sz="4200">
                <a:solidFill>
                  <a:srgbClr val="FFFFFF"/>
                </a:solidFill>
                <a:latin typeface="Montserrat"/>
                <a:ea typeface="Montserrat"/>
                <a:cs typeface="Montserrat"/>
                <a:sym typeface="Montserrat"/>
              </a:defRPr>
            </a:lvl8pPr>
            <a:lvl9pPr lvl="8" rtl="0" algn="l">
              <a:spcBef>
                <a:spcPts val="0"/>
              </a:spcBef>
              <a:spcAft>
                <a:spcPts val="0"/>
              </a:spcAft>
              <a:buNone/>
              <a:defRPr b="1" sz="4200">
                <a:solidFill>
                  <a:srgbClr val="FFFFFF"/>
                </a:solidFill>
                <a:latin typeface="Montserrat"/>
                <a:ea typeface="Montserrat"/>
                <a:cs typeface="Montserrat"/>
                <a:sym typeface="Montserrat"/>
              </a:defRPr>
            </a:lvl9pPr>
          </a:lstStyle>
          <a:p/>
        </p:txBody>
      </p:sp>
      <p:sp>
        <p:nvSpPr>
          <p:cNvPr id="415" name="Google Shape;415;p62"/>
          <p:cNvSpPr txBox="1"/>
          <p:nvPr>
            <p:ph idx="1" type="subTitle"/>
          </p:nvPr>
        </p:nvSpPr>
        <p:spPr>
          <a:xfrm>
            <a:off x="254539" y="2592901"/>
            <a:ext cx="7120500" cy="792600"/>
          </a:xfrm>
          <a:prstGeom prst="rect">
            <a:avLst/>
          </a:prstGeom>
        </p:spPr>
        <p:txBody>
          <a:bodyPr anchorCtr="0" anchor="t" bIns="91425" lIns="91425" spcFirstLastPara="1" rIns="91425" wrap="square" tIns="91425">
            <a:noAutofit/>
          </a:bodyPr>
          <a:lstStyle>
            <a:lvl1pPr lvl="0" rtl="0" algn="l">
              <a:spcBef>
                <a:spcPts val="0"/>
              </a:spcBef>
              <a:spcAft>
                <a:spcPts val="0"/>
              </a:spcAft>
              <a:buNone/>
              <a:defRPr b="0" i="1" sz="2000">
                <a:solidFill>
                  <a:srgbClr val="FFFFFF"/>
                </a:solidFill>
                <a:latin typeface="Lora"/>
                <a:ea typeface="Lora"/>
                <a:cs typeface="Lora"/>
                <a:sym typeface="Lora"/>
              </a:defRPr>
            </a:lvl1pPr>
            <a:lvl2pPr lvl="1" rtl="0" algn="l">
              <a:spcBef>
                <a:spcPts val="1600"/>
              </a:spcBef>
              <a:spcAft>
                <a:spcPts val="0"/>
              </a:spcAft>
              <a:buNone/>
              <a:defRPr b="0" i="1" sz="2000">
                <a:solidFill>
                  <a:srgbClr val="FFFFFF"/>
                </a:solidFill>
                <a:latin typeface="Lora"/>
                <a:ea typeface="Lora"/>
                <a:cs typeface="Lora"/>
                <a:sym typeface="Lora"/>
              </a:defRPr>
            </a:lvl2pPr>
            <a:lvl3pPr lvl="2" rtl="0" algn="l">
              <a:spcBef>
                <a:spcPts val="1600"/>
              </a:spcBef>
              <a:spcAft>
                <a:spcPts val="0"/>
              </a:spcAft>
              <a:buNone/>
              <a:defRPr b="0" i="1" sz="2000">
                <a:solidFill>
                  <a:srgbClr val="FFFFFF"/>
                </a:solidFill>
                <a:latin typeface="Lora"/>
                <a:ea typeface="Lora"/>
                <a:cs typeface="Lora"/>
                <a:sym typeface="Lora"/>
              </a:defRPr>
            </a:lvl3pPr>
            <a:lvl4pPr lvl="3" rtl="0" algn="l">
              <a:spcBef>
                <a:spcPts val="1600"/>
              </a:spcBef>
              <a:spcAft>
                <a:spcPts val="0"/>
              </a:spcAft>
              <a:buNone/>
              <a:defRPr b="0" i="1" sz="2000">
                <a:solidFill>
                  <a:srgbClr val="FFFFFF"/>
                </a:solidFill>
                <a:latin typeface="Lora"/>
                <a:ea typeface="Lora"/>
                <a:cs typeface="Lora"/>
                <a:sym typeface="Lora"/>
              </a:defRPr>
            </a:lvl4pPr>
            <a:lvl5pPr lvl="4" rtl="0" algn="l">
              <a:spcBef>
                <a:spcPts val="1600"/>
              </a:spcBef>
              <a:spcAft>
                <a:spcPts val="0"/>
              </a:spcAft>
              <a:buNone/>
              <a:defRPr b="0" i="1" sz="2000">
                <a:solidFill>
                  <a:srgbClr val="FFFFFF"/>
                </a:solidFill>
                <a:latin typeface="Lora"/>
                <a:ea typeface="Lora"/>
                <a:cs typeface="Lora"/>
                <a:sym typeface="Lora"/>
              </a:defRPr>
            </a:lvl5pPr>
            <a:lvl6pPr lvl="5" rtl="0" algn="l">
              <a:spcBef>
                <a:spcPts val="1600"/>
              </a:spcBef>
              <a:spcAft>
                <a:spcPts val="0"/>
              </a:spcAft>
              <a:buNone/>
              <a:defRPr b="0" i="1" sz="2000">
                <a:solidFill>
                  <a:srgbClr val="FFFFFF"/>
                </a:solidFill>
                <a:latin typeface="Lora"/>
                <a:ea typeface="Lora"/>
                <a:cs typeface="Lora"/>
                <a:sym typeface="Lora"/>
              </a:defRPr>
            </a:lvl6pPr>
            <a:lvl7pPr lvl="6" rtl="0" algn="l">
              <a:spcBef>
                <a:spcPts val="1600"/>
              </a:spcBef>
              <a:spcAft>
                <a:spcPts val="0"/>
              </a:spcAft>
              <a:buNone/>
              <a:defRPr b="0" i="1" sz="2000">
                <a:solidFill>
                  <a:srgbClr val="FFFFFF"/>
                </a:solidFill>
                <a:latin typeface="Lora"/>
                <a:ea typeface="Lora"/>
                <a:cs typeface="Lora"/>
                <a:sym typeface="Lora"/>
              </a:defRPr>
            </a:lvl7pPr>
            <a:lvl8pPr lvl="7" rtl="0" algn="l">
              <a:spcBef>
                <a:spcPts val="1600"/>
              </a:spcBef>
              <a:spcAft>
                <a:spcPts val="0"/>
              </a:spcAft>
              <a:buNone/>
              <a:defRPr b="0" i="1" sz="2000">
                <a:solidFill>
                  <a:srgbClr val="FFFFFF"/>
                </a:solidFill>
                <a:latin typeface="Lora"/>
                <a:ea typeface="Lora"/>
                <a:cs typeface="Lora"/>
                <a:sym typeface="Lora"/>
              </a:defRPr>
            </a:lvl8pPr>
            <a:lvl9pPr lvl="8" rtl="0" algn="l">
              <a:spcBef>
                <a:spcPts val="1600"/>
              </a:spcBef>
              <a:spcAft>
                <a:spcPts val="1600"/>
              </a:spcAft>
              <a:buNone/>
              <a:defRPr b="0" i="1" sz="2000">
                <a:solidFill>
                  <a:srgbClr val="FFFFFF"/>
                </a:solidFill>
                <a:latin typeface="Lora"/>
                <a:ea typeface="Lora"/>
                <a:cs typeface="Lora"/>
                <a:sym typeface="Lora"/>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1">
    <p:spTree>
      <p:nvGrpSpPr>
        <p:cNvPr id="416" name="Shape 416"/>
        <p:cNvGrpSpPr/>
        <p:nvPr/>
      </p:nvGrpSpPr>
      <p:grpSpPr>
        <a:xfrm>
          <a:off x="0" y="0"/>
          <a:ext cx="0" cy="0"/>
          <a:chOff x="0" y="0"/>
          <a:chExt cx="0" cy="0"/>
        </a:xfrm>
      </p:grpSpPr>
      <p:pic>
        <p:nvPicPr>
          <p:cNvPr id="417" name="Google Shape;417;p63"/>
          <p:cNvPicPr preferRelativeResize="0"/>
          <p:nvPr/>
        </p:nvPicPr>
        <p:blipFill>
          <a:blip r:embed="rId2">
            <a:alphaModFix/>
          </a:blip>
          <a:stretch>
            <a:fillRect/>
          </a:stretch>
        </p:blipFill>
        <p:spPr>
          <a:xfrm>
            <a:off x="0" y="-3"/>
            <a:ext cx="9144024" cy="5143500"/>
          </a:xfrm>
          <a:prstGeom prst="rect">
            <a:avLst/>
          </a:prstGeom>
          <a:noFill/>
          <a:ln>
            <a:noFill/>
          </a:ln>
        </p:spPr>
      </p:pic>
      <p:sp>
        <p:nvSpPr>
          <p:cNvPr id="418" name="Google Shape;418;p63"/>
          <p:cNvSpPr/>
          <p:nvPr/>
        </p:nvSpPr>
        <p:spPr>
          <a:xfrm>
            <a:off x="0" y="1868381"/>
            <a:ext cx="9144000" cy="1402800"/>
          </a:xfrm>
          <a:prstGeom prst="rect">
            <a:avLst/>
          </a:prstGeom>
          <a:solidFill>
            <a:srgbClr val="091F2F">
              <a:alpha val="50770"/>
            </a:srgbClr>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nvGrpSpPr>
          <p:cNvPr id="419" name="Google Shape;419;p63"/>
          <p:cNvGrpSpPr/>
          <p:nvPr/>
        </p:nvGrpSpPr>
        <p:grpSpPr>
          <a:xfrm>
            <a:off x="8498970" y="4396864"/>
            <a:ext cx="645302" cy="746838"/>
            <a:chOff x="6568475" y="1210300"/>
            <a:chExt cx="481425" cy="557300"/>
          </a:xfrm>
        </p:grpSpPr>
        <p:sp>
          <p:nvSpPr>
            <p:cNvPr id="420" name="Google Shape;420;p63"/>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421" name="Google Shape;421;p63"/>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22" name="Google Shape;422;p63"/>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grpSp>
      <p:sp>
        <p:nvSpPr>
          <p:cNvPr id="423" name="Google Shape;423;p63"/>
          <p:cNvSpPr txBox="1"/>
          <p:nvPr>
            <p:ph type="ctrTitle"/>
          </p:nvPr>
        </p:nvSpPr>
        <p:spPr>
          <a:xfrm>
            <a:off x="254539" y="257738"/>
            <a:ext cx="7120500" cy="2520600"/>
          </a:xfrm>
          <a:prstGeom prst="rect">
            <a:avLst/>
          </a:prstGeom>
        </p:spPr>
        <p:txBody>
          <a:bodyPr anchorCtr="0" anchor="b" bIns="91425" lIns="91425" spcFirstLastPara="1" rIns="91425" wrap="square" tIns="91425">
            <a:noAutofit/>
          </a:bodyPr>
          <a:lstStyle>
            <a:lvl1pPr lvl="0" rtl="0" algn="l">
              <a:spcBef>
                <a:spcPts val="0"/>
              </a:spcBef>
              <a:spcAft>
                <a:spcPts val="0"/>
              </a:spcAft>
              <a:buNone/>
              <a:defRPr b="1" sz="4200">
                <a:solidFill>
                  <a:srgbClr val="FFFFFF"/>
                </a:solidFill>
                <a:latin typeface="Montserrat"/>
                <a:ea typeface="Montserrat"/>
                <a:cs typeface="Montserrat"/>
                <a:sym typeface="Montserrat"/>
              </a:defRPr>
            </a:lvl1pPr>
            <a:lvl2pPr lvl="1" rtl="0" algn="l">
              <a:spcBef>
                <a:spcPts val="0"/>
              </a:spcBef>
              <a:spcAft>
                <a:spcPts val="0"/>
              </a:spcAft>
              <a:buNone/>
              <a:defRPr b="1" sz="4200">
                <a:solidFill>
                  <a:srgbClr val="FFFFFF"/>
                </a:solidFill>
                <a:latin typeface="Montserrat"/>
                <a:ea typeface="Montserrat"/>
                <a:cs typeface="Montserrat"/>
                <a:sym typeface="Montserrat"/>
              </a:defRPr>
            </a:lvl2pPr>
            <a:lvl3pPr lvl="2" rtl="0" algn="l">
              <a:spcBef>
                <a:spcPts val="0"/>
              </a:spcBef>
              <a:spcAft>
                <a:spcPts val="0"/>
              </a:spcAft>
              <a:buNone/>
              <a:defRPr b="1" sz="4200">
                <a:solidFill>
                  <a:srgbClr val="FFFFFF"/>
                </a:solidFill>
                <a:latin typeface="Montserrat"/>
                <a:ea typeface="Montserrat"/>
                <a:cs typeface="Montserrat"/>
                <a:sym typeface="Montserrat"/>
              </a:defRPr>
            </a:lvl3pPr>
            <a:lvl4pPr lvl="3" rtl="0" algn="l">
              <a:spcBef>
                <a:spcPts val="0"/>
              </a:spcBef>
              <a:spcAft>
                <a:spcPts val="0"/>
              </a:spcAft>
              <a:buNone/>
              <a:defRPr b="1" sz="4200">
                <a:solidFill>
                  <a:srgbClr val="FFFFFF"/>
                </a:solidFill>
                <a:latin typeface="Montserrat"/>
                <a:ea typeface="Montserrat"/>
                <a:cs typeface="Montserrat"/>
                <a:sym typeface="Montserrat"/>
              </a:defRPr>
            </a:lvl4pPr>
            <a:lvl5pPr lvl="4" rtl="0" algn="l">
              <a:spcBef>
                <a:spcPts val="0"/>
              </a:spcBef>
              <a:spcAft>
                <a:spcPts val="0"/>
              </a:spcAft>
              <a:buNone/>
              <a:defRPr b="1" sz="4200">
                <a:solidFill>
                  <a:srgbClr val="FFFFFF"/>
                </a:solidFill>
                <a:latin typeface="Montserrat"/>
                <a:ea typeface="Montserrat"/>
                <a:cs typeface="Montserrat"/>
                <a:sym typeface="Montserrat"/>
              </a:defRPr>
            </a:lvl5pPr>
            <a:lvl6pPr lvl="5" rtl="0" algn="l">
              <a:spcBef>
                <a:spcPts val="0"/>
              </a:spcBef>
              <a:spcAft>
                <a:spcPts val="0"/>
              </a:spcAft>
              <a:buNone/>
              <a:defRPr b="1" sz="4200">
                <a:solidFill>
                  <a:srgbClr val="FFFFFF"/>
                </a:solidFill>
                <a:latin typeface="Montserrat"/>
                <a:ea typeface="Montserrat"/>
                <a:cs typeface="Montserrat"/>
                <a:sym typeface="Montserrat"/>
              </a:defRPr>
            </a:lvl6pPr>
            <a:lvl7pPr lvl="6" rtl="0" algn="l">
              <a:spcBef>
                <a:spcPts val="0"/>
              </a:spcBef>
              <a:spcAft>
                <a:spcPts val="0"/>
              </a:spcAft>
              <a:buNone/>
              <a:defRPr b="1" sz="4200">
                <a:solidFill>
                  <a:srgbClr val="FFFFFF"/>
                </a:solidFill>
                <a:latin typeface="Montserrat"/>
                <a:ea typeface="Montserrat"/>
                <a:cs typeface="Montserrat"/>
                <a:sym typeface="Montserrat"/>
              </a:defRPr>
            </a:lvl7pPr>
            <a:lvl8pPr lvl="7" rtl="0" algn="l">
              <a:spcBef>
                <a:spcPts val="0"/>
              </a:spcBef>
              <a:spcAft>
                <a:spcPts val="0"/>
              </a:spcAft>
              <a:buNone/>
              <a:defRPr b="1" sz="4200">
                <a:solidFill>
                  <a:srgbClr val="FFFFFF"/>
                </a:solidFill>
                <a:latin typeface="Montserrat"/>
                <a:ea typeface="Montserrat"/>
                <a:cs typeface="Montserrat"/>
                <a:sym typeface="Montserrat"/>
              </a:defRPr>
            </a:lvl8pPr>
            <a:lvl9pPr lvl="8" rtl="0" algn="l">
              <a:spcBef>
                <a:spcPts val="0"/>
              </a:spcBef>
              <a:spcAft>
                <a:spcPts val="0"/>
              </a:spcAft>
              <a:buNone/>
              <a:defRPr b="1" sz="4200">
                <a:solidFill>
                  <a:srgbClr val="FFFFFF"/>
                </a:solidFill>
                <a:latin typeface="Montserrat"/>
                <a:ea typeface="Montserrat"/>
                <a:cs typeface="Montserrat"/>
                <a:sym typeface="Montserrat"/>
              </a:defRPr>
            </a:lvl9pPr>
          </a:lstStyle>
          <a:p/>
        </p:txBody>
      </p:sp>
      <p:sp>
        <p:nvSpPr>
          <p:cNvPr id="424" name="Google Shape;424;p63"/>
          <p:cNvSpPr txBox="1"/>
          <p:nvPr>
            <p:ph idx="1" type="subTitle"/>
          </p:nvPr>
        </p:nvSpPr>
        <p:spPr>
          <a:xfrm>
            <a:off x="254539" y="2592901"/>
            <a:ext cx="7120500" cy="792600"/>
          </a:xfrm>
          <a:prstGeom prst="rect">
            <a:avLst/>
          </a:prstGeom>
        </p:spPr>
        <p:txBody>
          <a:bodyPr anchorCtr="0" anchor="t" bIns="91425" lIns="91425" spcFirstLastPara="1" rIns="91425" wrap="square" tIns="91425">
            <a:noAutofit/>
          </a:bodyPr>
          <a:lstStyle>
            <a:lvl1pPr lvl="0" rtl="0" algn="l">
              <a:spcBef>
                <a:spcPts val="0"/>
              </a:spcBef>
              <a:spcAft>
                <a:spcPts val="0"/>
              </a:spcAft>
              <a:buNone/>
              <a:defRPr b="0" i="1" sz="2000">
                <a:solidFill>
                  <a:srgbClr val="FFFFFF"/>
                </a:solidFill>
                <a:latin typeface="Lora"/>
                <a:ea typeface="Lora"/>
                <a:cs typeface="Lora"/>
                <a:sym typeface="Lora"/>
              </a:defRPr>
            </a:lvl1pPr>
            <a:lvl2pPr lvl="1" rtl="0" algn="l">
              <a:spcBef>
                <a:spcPts val="1600"/>
              </a:spcBef>
              <a:spcAft>
                <a:spcPts val="0"/>
              </a:spcAft>
              <a:buNone/>
              <a:defRPr b="0" i="1" sz="2000">
                <a:solidFill>
                  <a:srgbClr val="FFFFFF"/>
                </a:solidFill>
                <a:latin typeface="Lora"/>
                <a:ea typeface="Lora"/>
                <a:cs typeface="Lora"/>
                <a:sym typeface="Lora"/>
              </a:defRPr>
            </a:lvl2pPr>
            <a:lvl3pPr lvl="2" rtl="0" algn="l">
              <a:spcBef>
                <a:spcPts val="1600"/>
              </a:spcBef>
              <a:spcAft>
                <a:spcPts val="0"/>
              </a:spcAft>
              <a:buNone/>
              <a:defRPr b="0" i="1" sz="2000">
                <a:solidFill>
                  <a:srgbClr val="FFFFFF"/>
                </a:solidFill>
                <a:latin typeface="Lora"/>
                <a:ea typeface="Lora"/>
                <a:cs typeface="Lora"/>
                <a:sym typeface="Lora"/>
              </a:defRPr>
            </a:lvl3pPr>
            <a:lvl4pPr lvl="3" rtl="0" algn="l">
              <a:spcBef>
                <a:spcPts val="1600"/>
              </a:spcBef>
              <a:spcAft>
                <a:spcPts val="0"/>
              </a:spcAft>
              <a:buNone/>
              <a:defRPr b="0" i="1" sz="2000">
                <a:solidFill>
                  <a:srgbClr val="FFFFFF"/>
                </a:solidFill>
                <a:latin typeface="Lora"/>
                <a:ea typeface="Lora"/>
                <a:cs typeface="Lora"/>
                <a:sym typeface="Lora"/>
              </a:defRPr>
            </a:lvl4pPr>
            <a:lvl5pPr lvl="4" rtl="0" algn="l">
              <a:spcBef>
                <a:spcPts val="1600"/>
              </a:spcBef>
              <a:spcAft>
                <a:spcPts val="0"/>
              </a:spcAft>
              <a:buNone/>
              <a:defRPr b="0" i="1" sz="2000">
                <a:solidFill>
                  <a:srgbClr val="FFFFFF"/>
                </a:solidFill>
                <a:latin typeface="Lora"/>
                <a:ea typeface="Lora"/>
                <a:cs typeface="Lora"/>
                <a:sym typeface="Lora"/>
              </a:defRPr>
            </a:lvl5pPr>
            <a:lvl6pPr lvl="5" rtl="0" algn="l">
              <a:spcBef>
                <a:spcPts val="1600"/>
              </a:spcBef>
              <a:spcAft>
                <a:spcPts val="0"/>
              </a:spcAft>
              <a:buNone/>
              <a:defRPr b="0" i="1" sz="2000">
                <a:solidFill>
                  <a:srgbClr val="FFFFFF"/>
                </a:solidFill>
                <a:latin typeface="Lora"/>
                <a:ea typeface="Lora"/>
                <a:cs typeface="Lora"/>
                <a:sym typeface="Lora"/>
              </a:defRPr>
            </a:lvl6pPr>
            <a:lvl7pPr lvl="6" rtl="0" algn="l">
              <a:spcBef>
                <a:spcPts val="1600"/>
              </a:spcBef>
              <a:spcAft>
                <a:spcPts val="0"/>
              </a:spcAft>
              <a:buNone/>
              <a:defRPr b="0" i="1" sz="2000">
                <a:solidFill>
                  <a:srgbClr val="FFFFFF"/>
                </a:solidFill>
                <a:latin typeface="Lora"/>
                <a:ea typeface="Lora"/>
                <a:cs typeface="Lora"/>
                <a:sym typeface="Lora"/>
              </a:defRPr>
            </a:lvl7pPr>
            <a:lvl8pPr lvl="7" rtl="0" algn="l">
              <a:spcBef>
                <a:spcPts val="1600"/>
              </a:spcBef>
              <a:spcAft>
                <a:spcPts val="0"/>
              </a:spcAft>
              <a:buNone/>
              <a:defRPr b="0" i="1" sz="2000">
                <a:solidFill>
                  <a:srgbClr val="FFFFFF"/>
                </a:solidFill>
                <a:latin typeface="Lora"/>
                <a:ea typeface="Lora"/>
                <a:cs typeface="Lora"/>
                <a:sym typeface="Lora"/>
              </a:defRPr>
            </a:lvl8pPr>
            <a:lvl9pPr lvl="8" rtl="0" algn="l">
              <a:spcBef>
                <a:spcPts val="1600"/>
              </a:spcBef>
              <a:spcAft>
                <a:spcPts val="1600"/>
              </a:spcAft>
              <a:buNone/>
              <a:defRPr b="0" i="1" sz="2000">
                <a:solidFill>
                  <a:srgbClr val="FFFFFF"/>
                </a:solidFill>
                <a:latin typeface="Lora"/>
                <a:ea typeface="Lora"/>
                <a:cs typeface="Lora"/>
                <a:sym typeface="Lora"/>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 big point">
  <p:cSld name="CUSTOM_6">
    <p:spTree>
      <p:nvGrpSpPr>
        <p:cNvPr id="46" name="Shape 46"/>
        <p:cNvGrpSpPr/>
        <p:nvPr/>
      </p:nvGrpSpPr>
      <p:grpSpPr>
        <a:xfrm>
          <a:off x="0" y="0"/>
          <a:ext cx="0" cy="0"/>
          <a:chOff x="0" y="0"/>
          <a:chExt cx="0" cy="0"/>
        </a:xfrm>
      </p:grpSpPr>
      <p:pic>
        <p:nvPicPr>
          <p:cNvPr descr="unnamed-4.jpg" id="47" name="Google Shape;47;p7"/>
          <p:cNvPicPr preferRelativeResize="0"/>
          <p:nvPr/>
        </p:nvPicPr>
        <p:blipFill rotWithShape="1">
          <a:blip r:embed="rId2">
            <a:alphaModFix/>
          </a:blip>
          <a:srcRect b="0" l="29" r="29" t="0"/>
          <a:stretch/>
        </p:blipFill>
        <p:spPr>
          <a:xfrm>
            <a:off x="-166025" y="-205412"/>
            <a:ext cx="9603423" cy="5401922"/>
          </a:xfrm>
          <a:prstGeom prst="rect">
            <a:avLst/>
          </a:prstGeom>
          <a:noFill/>
          <a:ln>
            <a:noFill/>
          </a:ln>
        </p:spPr>
      </p:pic>
      <p:pic>
        <p:nvPicPr>
          <p:cNvPr id="48" name="Google Shape;48;p7"/>
          <p:cNvPicPr preferRelativeResize="0"/>
          <p:nvPr/>
        </p:nvPicPr>
        <p:blipFill>
          <a:blip r:embed="rId3">
            <a:alphaModFix/>
          </a:blip>
          <a:stretch>
            <a:fillRect/>
          </a:stretch>
        </p:blipFill>
        <p:spPr>
          <a:xfrm>
            <a:off x="-166037" y="-205425"/>
            <a:ext cx="9603425" cy="5401925"/>
          </a:xfrm>
          <a:prstGeom prst="rect">
            <a:avLst/>
          </a:prstGeom>
          <a:noFill/>
          <a:ln>
            <a:noFill/>
          </a:ln>
        </p:spPr>
      </p:pic>
      <p:cxnSp>
        <p:nvCxnSpPr>
          <p:cNvPr id="49" name="Google Shape;49;p7"/>
          <p:cNvCxnSpPr/>
          <p:nvPr/>
        </p:nvCxnSpPr>
        <p:spPr>
          <a:xfrm>
            <a:off x="379585" y="596900"/>
            <a:ext cx="8360400" cy="0"/>
          </a:xfrm>
          <a:prstGeom prst="straightConnector1">
            <a:avLst/>
          </a:prstGeom>
          <a:noFill/>
          <a:ln cap="flat" cmpd="sng" w="28575">
            <a:solidFill>
              <a:srgbClr val="FFFFFF"/>
            </a:solidFill>
            <a:prstDash val="solid"/>
            <a:round/>
            <a:headEnd len="med" w="med" type="none"/>
            <a:tailEnd len="med" w="med" type="none"/>
          </a:ln>
        </p:spPr>
      </p:cxnSp>
      <p:sp>
        <p:nvSpPr>
          <p:cNvPr id="50" name="Google Shape;50;p7"/>
          <p:cNvSpPr txBox="1"/>
          <p:nvPr>
            <p:ph type="title"/>
          </p:nvPr>
        </p:nvSpPr>
        <p:spPr>
          <a:xfrm>
            <a:off x="304451" y="157226"/>
            <a:ext cx="3641100" cy="43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1" name="Google Shape;51;p7"/>
          <p:cNvSpPr txBox="1"/>
          <p:nvPr>
            <p:ph idx="2" type="title"/>
          </p:nvPr>
        </p:nvSpPr>
        <p:spPr>
          <a:xfrm>
            <a:off x="311700" y="798307"/>
            <a:ext cx="4380300" cy="18141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3600">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2" name="Google Shape;52;p7"/>
          <p:cNvSpPr txBox="1"/>
          <p:nvPr>
            <p:ph idx="3" type="title"/>
          </p:nvPr>
        </p:nvSpPr>
        <p:spPr>
          <a:xfrm>
            <a:off x="343994" y="1770473"/>
            <a:ext cx="39255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solidFill>
                  <a:srgbClr val="FFFFFF"/>
                </a:solidFill>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Column Text" type="tx">
  <p:cSld name="TITLE_AND_BODY">
    <p:spTree>
      <p:nvGrpSpPr>
        <p:cNvPr id="425" name="Shape 425"/>
        <p:cNvGrpSpPr/>
        <p:nvPr/>
      </p:nvGrpSpPr>
      <p:grpSpPr>
        <a:xfrm>
          <a:off x="0" y="0"/>
          <a:ext cx="0" cy="0"/>
          <a:chOff x="0" y="0"/>
          <a:chExt cx="0" cy="0"/>
        </a:xfrm>
      </p:grpSpPr>
      <p:sp>
        <p:nvSpPr>
          <p:cNvPr id="426" name="Google Shape;426;p64"/>
          <p:cNvSpPr txBox="1"/>
          <p:nvPr>
            <p:ph type="title"/>
          </p:nvPr>
        </p:nvSpPr>
        <p:spPr>
          <a:xfrm>
            <a:off x="222712" y="184481"/>
            <a:ext cx="7775100" cy="393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9pPr>
          </a:lstStyle>
          <a:p/>
        </p:txBody>
      </p:sp>
      <p:sp>
        <p:nvSpPr>
          <p:cNvPr id="427" name="Google Shape;427;p64"/>
          <p:cNvSpPr txBox="1"/>
          <p:nvPr>
            <p:ph idx="1" type="body"/>
          </p:nvPr>
        </p:nvSpPr>
        <p:spPr>
          <a:xfrm>
            <a:off x="222712" y="1003444"/>
            <a:ext cx="8495100" cy="3416400"/>
          </a:xfrm>
          <a:prstGeom prst="rect">
            <a:avLst/>
          </a:prstGeom>
        </p:spPr>
        <p:txBody>
          <a:bodyPr anchorCtr="0" anchor="t" bIns="91425" lIns="91425" spcFirstLastPara="1" rIns="91425" wrap="square" tIns="91425">
            <a:noAutofit/>
          </a:bodyPr>
          <a:lstStyle>
            <a:lvl1pPr indent="-304800" lvl="0" marL="457200" rtl="0">
              <a:lnSpc>
                <a:spcPct val="150000"/>
              </a:lnSpc>
              <a:spcBef>
                <a:spcPts val="0"/>
              </a:spcBef>
              <a:spcAft>
                <a:spcPts val="0"/>
              </a:spcAft>
              <a:buClr>
                <a:srgbClr val="FB4D42"/>
              </a:buClr>
              <a:buSzPts val="1200"/>
              <a:buFont typeface="Montserrat"/>
              <a:buChar char="●"/>
              <a:defRPr b="0" sz="1900">
                <a:solidFill>
                  <a:srgbClr val="091F2F"/>
                </a:solidFill>
                <a:latin typeface="Lora"/>
                <a:ea typeface="Lora"/>
                <a:cs typeface="Lora"/>
                <a:sym typeface="Lora"/>
              </a:defRPr>
            </a:lvl1pPr>
            <a:lvl2pPr indent="-279400" lvl="1" marL="914400" rtl="0">
              <a:lnSpc>
                <a:spcPct val="150000"/>
              </a:lnSpc>
              <a:spcBef>
                <a:spcPts val="1200"/>
              </a:spcBef>
              <a:spcAft>
                <a:spcPts val="0"/>
              </a:spcAft>
              <a:buClr>
                <a:srgbClr val="FB4D42"/>
              </a:buClr>
              <a:buSzPts val="800"/>
              <a:buFont typeface="Lora"/>
              <a:buChar char="●"/>
              <a:defRPr i="0" sz="1900">
                <a:solidFill>
                  <a:srgbClr val="091F2F"/>
                </a:solidFill>
                <a:latin typeface="Lora"/>
                <a:ea typeface="Lora"/>
                <a:cs typeface="Lora"/>
                <a:sym typeface="Lora"/>
              </a:defRPr>
            </a:lvl2pPr>
            <a:lvl3pPr indent="-279400" lvl="2" marL="1371600" rtl="0">
              <a:lnSpc>
                <a:spcPct val="115000"/>
              </a:lnSpc>
              <a:spcBef>
                <a:spcPts val="1200"/>
              </a:spcBef>
              <a:spcAft>
                <a:spcPts val="0"/>
              </a:spcAft>
              <a:buClr>
                <a:srgbClr val="FB4D42"/>
              </a:buClr>
              <a:buSzPts val="800"/>
              <a:buFont typeface="Lora"/>
              <a:buChar char="●"/>
              <a:defRPr i="1">
                <a:solidFill>
                  <a:srgbClr val="091F2F"/>
                </a:solidFill>
                <a:latin typeface="Lora"/>
                <a:ea typeface="Lora"/>
                <a:cs typeface="Lora"/>
                <a:sym typeface="Lora"/>
              </a:defRPr>
            </a:lvl3pPr>
            <a:lvl4pPr indent="-279400" lvl="3" marL="18288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indent="-279400" lvl="4" marL="22860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indent="-279400" lvl="5" marL="27432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indent="-279400" lvl="6" marL="3200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indent="-279400" lvl="7" marL="36576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indent="-279400" lvl="8" marL="4114800" rtl="0">
              <a:lnSpc>
                <a:spcPct val="115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p:txBody>
      </p:sp>
      <p:sp>
        <p:nvSpPr>
          <p:cNvPr id="428" name="Google Shape;428;p64"/>
          <p:cNvSpPr txBox="1"/>
          <p:nvPr>
            <p:ph idx="2" type="subTitle"/>
          </p:nvPr>
        </p:nvSpPr>
        <p:spPr>
          <a:xfrm>
            <a:off x="222712" y="576375"/>
            <a:ext cx="7775100" cy="335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0" i="1" sz="1100">
                <a:solidFill>
                  <a:srgbClr val="091F2F"/>
                </a:solidFill>
                <a:latin typeface="Lora"/>
                <a:ea typeface="Lora"/>
                <a:cs typeface="Lora"/>
                <a:sym typeface="Lora"/>
              </a:defRPr>
            </a:lvl1pPr>
            <a:lvl2pPr lvl="1" rtl="0">
              <a:lnSpc>
                <a:spcPct val="100000"/>
              </a:lnSpc>
              <a:spcBef>
                <a:spcPts val="1600"/>
              </a:spcBef>
              <a:spcAft>
                <a:spcPts val="0"/>
              </a:spcAft>
              <a:buNone/>
              <a:defRPr b="0" i="1" sz="1100">
                <a:solidFill>
                  <a:srgbClr val="091F2F"/>
                </a:solidFill>
                <a:latin typeface="Lora"/>
                <a:ea typeface="Lora"/>
                <a:cs typeface="Lora"/>
                <a:sym typeface="Lora"/>
              </a:defRPr>
            </a:lvl2pPr>
            <a:lvl3pPr lvl="2" rtl="0">
              <a:lnSpc>
                <a:spcPct val="100000"/>
              </a:lnSpc>
              <a:spcBef>
                <a:spcPts val="1600"/>
              </a:spcBef>
              <a:spcAft>
                <a:spcPts val="0"/>
              </a:spcAft>
              <a:buNone/>
              <a:defRPr b="0" i="1" sz="1100">
                <a:solidFill>
                  <a:srgbClr val="091F2F"/>
                </a:solidFill>
                <a:latin typeface="Lora"/>
                <a:ea typeface="Lora"/>
                <a:cs typeface="Lora"/>
                <a:sym typeface="Lora"/>
              </a:defRPr>
            </a:lvl3pPr>
            <a:lvl4pPr lvl="3" rtl="0">
              <a:lnSpc>
                <a:spcPct val="100000"/>
              </a:lnSpc>
              <a:spcBef>
                <a:spcPts val="1600"/>
              </a:spcBef>
              <a:spcAft>
                <a:spcPts val="0"/>
              </a:spcAft>
              <a:buNone/>
              <a:defRPr b="0" i="1" sz="1100">
                <a:solidFill>
                  <a:srgbClr val="091F2F"/>
                </a:solidFill>
                <a:latin typeface="Lora"/>
                <a:ea typeface="Lora"/>
                <a:cs typeface="Lora"/>
                <a:sym typeface="Lora"/>
              </a:defRPr>
            </a:lvl4pPr>
            <a:lvl5pPr lvl="4" rtl="0">
              <a:lnSpc>
                <a:spcPct val="100000"/>
              </a:lnSpc>
              <a:spcBef>
                <a:spcPts val="1600"/>
              </a:spcBef>
              <a:spcAft>
                <a:spcPts val="0"/>
              </a:spcAft>
              <a:buNone/>
              <a:defRPr b="0" i="1" sz="1100">
                <a:solidFill>
                  <a:srgbClr val="091F2F"/>
                </a:solidFill>
                <a:latin typeface="Lora"/>
                <a:ea typeface="Lora"/>
                <a:cs typeface="Lora"/>
                <a:sym typeface="Lora"/>
              </a:defRPr>
            </a:lvl5pPr>
            <a:lvl6pPr lvl="5" rtl="0">
              <a:lnSpc>
                <a:spcPct val="100000"/>
              </a:lnSpc>
              <a:spcBef>
                <a:spcPts val="1600"/>
              </a:spcBef>
              <a:spcAft>
                <a:spcPts val="0"/>
              </a:spcAft>
              <a:buNone/>
              <a:defRPr b="0" i="1" sz="1100">
                <a:solidFill>
                  <a:srgbClr val="091F2F"/>
                </a:solidFill>
                <a:latin typeface="Lora"/>
                <a:ea typeface="Lora"/>
                <a:cs typeface="Lora"/>
                <a:sym typeface="Lora"/>
              </a:defRPr>
            </a:lvl6pPr>
            <a:lvl7pPr lvl="6" rtl="0">
              <a:lnSpc>
                <a:spcPct val="100000"/>
              </a:lnSpc>
              <a:spcBef>
                <a:spcPts val="1600"/>
              </a:spcBef>
              <a:spcAft>
                <a:spcPts val="0"/>
              </a:spcAft>
              <a:buNone/>
              <a:defRPr b="0" i="1" sz="1100">
                <a:solidFill>
                  <a:srgbClr val="091F2F"/>
                </a:solidFill>
                <a:latin typeface="Lora"/>
                <a:ea typeface="Lora"/>
                <a:cs typeface="Lora"/>
                <a:sym typeface="Lora"/>
              </a:defRPr>
            </a:lvl7pPr>
            <a:lvl8pPr lvl="7" rtl="0">
              <a:lnSpc>
                <a:spcPct val="100000"/>
              </a:lnSpc>
              <a:spcBef>
                <a:spcPts val="1600"/>
              </a:spcBef>
              <a:spcAft>
                <a:spcPts val="0"/>
              </a:spcAft>
              <a:buNone/>
              <a:defRPr b="0" i="1" sz="1100">
                <a:solidFill>
                  <a:srgbClr val="091F2F"/>
                </a:solidFill>
                <a:latin typeface="Lora"/>
                <a:ea typeface="Lora"/>
                <a:cs typeface="Lora"/>
                <a:sym typeface="Lora"/>
              </a:defRPr>
            </a:lvl8pPr>
            <a:lvl9pPr lvl="8" rtl="0">
              <a:lnSpc>
                <a:spcPct val="100000"/>
              </a:lnSpc>
              <a:spcBef>
                <a:spcPts val="1600"/>
              </a:spcBef>
              <a:spcAft>
                <a:spcPts val="1600"/>
              </a:spcAft>
              <a:buNone/>
              <a:defRPr b="0" i="1" sz="1100">
                <a:solidFill>
                  <a:srgbClr val="091F2F"/>
                </a:solidFill>
                <a:latin typeface="Lora"/>
                <a:ea typeface="Lora"/>
                <a:cs typeface="Lora"/>
                <a:sym typeface="Lora"/>
              </a:defRPr>
            </a:lvl9pPr>
          </a:lstStyle>
          <a:p/>
        </p:txBody>
      </p:sp>
      <p:grpSp>
        <p:nvGrpSpPr>
          <p:cNvPr id="429" name="Google Shape;429;p64"/>
          <p:cNvGrpSpPr/>
          <p:nvPr/>
        </p:nvGrpSpPr>
        <p:grpSpPr>
          <a:xfrm>
            <a:off x="8498970" y="8"/>
            <a:ext cx="645302" cy="746838"/>
            <a:chOff x="6568475" y="1210300"/>
            <a:chExt cx="481425" cy="557300"/>
          </a:xfrm>
        </p:grpSpPr>
        <p:sp>
          <p:nvSpPr>
            <p:cNvPr id="430" name="Google Shape;430;p64"/>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431" name="Google Shape;431;p64"/>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32" name="Google Shape;432;p64"/>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scriptive Copy">
  <p:cSld name="TITLE_AND_BODY_3">
    <p:spTree>
      <p:nvGrpSpPr>
        <p:cNvPr id="433" name="Shape 433"/>
        <p:cNvGrpSpPr/>
        <p:nvPr/>
      </p:nvGrpSpPr>
      <p:grpSpPr>
        <a:xfrm>
          <a:off x="0" y="0"/>
          <a:ext cx="0" cy="0"/>
          <a:chOff x="0" y="0"/>
          <a:chExt cx="0" cy="0"/>
        </a:xfrm>
      </p:grpSpPr>
      <p:sp>
        <p:nvSpPr>
          <p:cNvPr id="434" name="Google Shape;434;p65"/>
          <p:cNvSpPr txBox="1"/>
          <p:nvPr>
            <p:ph type="title"/>
          </p:nvPr>
        </p:nvSpPr>
        <p:spPr>
          <a:xfrm>
            <a:off x="222712" y="184481"/>
            <a:ext cx="7775100" cy="393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9pPr>
          </a:lstStyle>
          <a:p/>
        </p:txBody>
      </p:sp>
      <p:sp>
        <p:nvSpPr>
          <p:cNvPr id="435" name="Google Shape;435;p65"/>
          <p:cNvSpPr txBox="1"/>
          <p:nvPr>
            <p:ph idx="1" type="body"/>
          </p:nvPr>
        </p:nvSpPr>
        <p:spPr>
          <a:xfrm>
            <a:off x="222712" y="1323919"/>
            <a:ext cx="8495100" cy="3416400"/>
          </a:xfrm>
          <a:prstGeom prst="rect">
            <a:avLst/>
          </a:prstGeom>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FB4D42"/>
              </a:buClr>
              <a:buSzPts val="1200"/>
              <a:buFont typeface="Montserrat"/>
              <a:buChar char="●"/>
              <a:defRPr b="1" sz="2000">
                <a:solidFill>
                  <a:srgbClr val="091F2F"/>
                </a:solidFill>
                <a:latin typeface="Montserrat"/>
                <a:ea typeface="Montserrat"/>
                <a:cs typeface="Montserrat"/>
                <a:sym typeface="Montserrat"/>
              </a:defRPr>
            </a:lvl1pPr>
            <a:lvl2pPr indent="-279400" lvl="1" marL="914400" rtl="0">
              <a:lnSpc>
                <a:spcPct val="115000"/>
              </a:lnSpc>
              <a:spcBef>
                <a:spcPts val="1600"/>
              </a:spcBef>
              <a:spcAft>
                <a:spcPts val="0"/>
              </a:spcAft>
              <a:buClr>
                <a:srgbClr val="FB4D42"/>
              </a:buClr>
              <a:buSzPts val="800"/>
              <a:buFont typeface="Montserrat Light"/>
              <a:buChar char="●"/>
              <a:defRPr i="0" sz="1400">
                <a:solidFill>
                  <a:srgbClr val="091F2F"/>
                </a:solidFill>
                <a:latin typeface="Montserrat Light"/>
                <a:ea typeface="Montserrat Light"/>
                <a:cs typeface="Montserrat Light"/>
                <a:sym typeface="Montserrat Light"/>
              </a:defRPr>
            </a:lvl2pPr>
            <a:lvl3pPr indent="-279400" lvl="2" marL="1371600" rtl="0">
              <a:lnSpc>
                <a:spcPct val="115000"/>
              </a:lnSpc>
              <a:spcBef>
                <a:spcPts val="1600"/>
              </a:spcBef>
              <a:spcAft>
                <a:spcPts val="0"/>
              </a:spcAft>
              <a:buClr>
                <a:srgbClr val="FB4D42"/>
              </a:buClr>
              <a:buSzPts val="800"/>
              <a:buFont typeface="Montserrat Light"/>
              <a:buChar char="●"/>
              <a:defRPr i="0" sz="1400">
                <a:solidFill>
                  <a:srgbClr val="091F2F"/>
                </a:solidFill>
                <a:latin typeface="Montserrat Light"/>
                <a:ea typeface="Montserrat Light"/>
                <a:cs typeface="Montserrat Light"/>
                <a:sym typeface="Montserrat Light"/>
              </a:defRPr>
            </a:lvl3pPr>
            <a:lvl4pPr indent="-279400" lvl="3" marL="1828800" rtl="0">
              <a:lnSpc>
                <a:spcPct val="115000"/>
              </a:lnSpc>
              <a:spcBef>
                <a:spcPts val="1600"/>
              </a:spcBef>
              <a:spcAft>
                <a:spcPts val="0"/>
              </a:spcAft>
              <a:buClr>
                <a:srgbClr val="FB4D42"/>
              </a:buClr>
              <a:buSzPts val="800"/>
              <a:buFont typeface="Montserrat Light"/>
              <a:buChar char="●"/>
              <a:defRPr i="0" sz="1400">
                <a:solidFill>
                  <a:srgbClr val="091F2F"/>
                </a:solidFill>
                <a:latin typeface="Montserrat Light"/>
                <a:ea typeface="Montserrat Light"/>
                <a:cs typeface="Montserrat Light"/>
                <a:sym typeface="Montserrat Light"/>
              </a:defRPr>
            </a:lvl4pPr>
            <a:lvl5pPr indent="-279400" lvl="4" marL="2286000" rtl="0">
              <a:lnSpc>
                <a:spcPct val="115000"/>
              </a:lnSpc>
              <a:spcBef>
                <a:spcPts val="1600"/>
              </a:spcBef>
              <a:spcAft>
                <a:spcPts val="0"/>
              </a:spcAft>
              <a:buClr>
                <a:srgbClr val="FB4D42"/>
              </a:buClr>
              <a:buSzPts val="800"/>
              <a:buFont typeface="Montserrat Light"/>
              <a:buChar char="●"/>
              <a:defRPr i="0" sz="1400">
                <a:solidFill>
                  <a:srgbClr val="091F2F"/>
                </a:solidFill>
                <a:latin typeface="Montserrat Light"/>
                <a:ea typeface="Montserrat Light"/>
                <a:cs typeface="Montserrat Light"/>
                <a:sym typeface="Montserrat Light"/>
              </a:defRPr>
            </a:lvl5pPr>
            <a:lvl6pPr indent="-279400" lvl="5" marL="2743200" rtl="0">
              <a:lnSpc>
                <a:spcPct val="115000"/>
              </a:lnSpc>
              <a:spcBef>
                <a:spcPts val="1600"/>
              </a:spcBef>
              <a:spcAft>
                <a:spcPts val="0"/>
              </a:spcAft>
              <a:buClr>
                <a:srgbClr val="FB4D42"/>
              </a:buClr>
              <a:buSzPts val="800"/>
              <a:buFont typeface="Montserrat Light"/>
              <a:buChar char="●"/>
              <a:defRPr i="0" sz="1400">
                <a:solidFill>
                  <a:srgbClr val="091F2F"/>
                </a:solidFill>
                <a:latin typeface="Montserrat Light"/>
                <a:ea typeface="Montserrat Light"/>
                <a:cs typeface="Montserrat Light"/>
                <a:sym typeface="Montserrat Light"/>
              </a:defRPr>
            </a:lvl6pPr>
            <a:lvl7pPr indent="-279400" lvl="6" marL="3200400" rtl="0">
              <a:lnSpc>
                <a:spcPct val="115000"/>
              </a:lnSpc>
              <a:spcBef>
                <a:spcPts val="1600"/>
              </a:spcBef>
              <a:spcAft>
                <a:spcPts val="0"/>
              </a:spcAft>
              <a:buClr>
                <a:srgbClr val="FB4D42"/>
              </a:buClr>
              <a:buSzPts val="800"/>
              <a:buFont typeface="Montserrat Light"/>
              <a:buChar char="●"/>
              <a:defRPr i="0" sz="1400">
                <a:solidFill>
                  <a:srgbClr val="091F2F"/>
                </a:solidFill>
                <a:latin typeface="Montserrat Light"/>
                <a:ea typeface="Montserrat Light"/>
                <a:cs typeface="Montserrat Light"/>
                <a:sym typeface="Montserrat Light"/>
              </a:defRPr>
            </a:lvl7pPr>
            <a:lvl8pPr indent="-279400" lvl="7" marL="3657600" rtl="0">
              <a:lnSpc>
                <a:spcPct val="115000"/>
              </a:lnSpc>
              <a:spcBef>
                <a:spcPts val="1600"/>
              </a:spcBef>
              <a:spcAft>
                <a:spcPts val="0"/>
              </a:spcAft>
              <a:buClr>
                <a:srgbClr val="FB4D42"/>
              </a:buClr>
              <a:buSzPts val="800"/>
              <a:buFont typeface="Montserrat Light"/>
              <a:buChar char="●"/>
              <a:defRPr i="0" sz="1400">
                <a:solidFill>
                  <a:srgbClr val="091F2F"/>
                </a:solidFill>
                <a:latin typeface="Montserrat Light"/>
                <a:ea typeface="Montserrat Light"/>
                <a:cs typeface="Montserrat Light"/>
                <a:sym typeface="Montserrat Light"/>
              </a:defRPr>
            </a:lvl8pPr>
            <a:lvl9pPr indent="-279400" lvl="8" marL="4114800" rtl="0">
              <a:lnSpc>
                <a:spcPct val="115000"/>
              </a:lnSpc>
              <a:spcBef>
                <a:spcPts val="1600"/>
              </a:spcBef>
              <a:spcAft>
                <a:spcPts val="1600"/>
              </a:spcAft>
              <a:buClr>
                <a:srgbClr val="FB4D42"/>
              </a:buClr>
              <a:buSzPts val="800"/>
              <a:buFont typeface="Montserrat Light"/>
              <a:buChar char="●"/>
              <a:defRPr i="0" sz="1400">
                <a:solidFill>
                  <a:srgbClr val="091F2F"/>
                </a:solidFill>
                <a:latin typeface="Montserrat Light"/>
                <a:ea typeface="Montserrat Light"/>
                <a:cs typeface="Montserrat Light"/>
                <a:sym typeface="Montserrat Light"/>
              </a:defRPr>
            </a:lvl9pPr>
          </a:lstStyle>
          <a:p/>
        </p:txBody>
      </p:sp>
      <p:sp>
        <p:nvSpPr>
          <p:cNvPr id="436" name="Google Shape;436;p65"/>
          <p:cNvSpPr txBox="1"/>
          <p:nvPr>
            <p:ph idx="2" type="subTitle"/>
          </p:nvPr>
        </p:nvSpPr>
        <p:spPr>
          <a:xfrm>
            <a:off x="222712" y="576375"/>
            <a:ext cx="7775100" cy="335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0" i="1" sz="1100">
                <a:solidFill>
                  <a:srgbClr val="091F2F"/>
                </a:solidFill>
                <a:latin typeface="Lora"/>
                <a:ea typeface="Lora"/>
                <a:cs typeface="Lora"/>
                <a:sym typeface="Lora"/>
              </a:defRPr>
            </a:lvl1pPr>
            <a:lvl2pPr lvl="1" rtl="0">
              <a:lnSpc>
                <a:spcPct val="100000"/>
              </a:lnSpc>
              <a:spcBef>
                <a:spcPts val="1600"/>
              </a:spcBef>
              <a:spcAft>
                <a:spcPts val="0"/>
              </a:spcAft>
              <a:buNone/>
              <a:defRPr b="0" i="1" sz="1100">
                <a:solidFill>
                  <a:srgbClr val="091F2F"/>
                </a:solidFill>
                <a:latin typeface="Lora"/>
                <a:ea typeface="Lora"/>
                <a:cs typeface="Lora"/>
                <a:sym typeface="Lora"/>
              </a:defRPr>
            </a:lvl2pPr>
            <a:lvl3pPr lvl="2" rtl="0">
              <a:lnSpc>
                <a:spcPct val="100000"/>
              </a:lnSpc>
              <a:spcBef>
                <a:spcPts val="1600"/>
              </a:spcBef>
              <a:spcAft>
                <a:spcPts val="0"/>
              </a:spcAft>
              <a:buNone/>
              <a:defRPr b="0" i="1" sz="1100">
                <a:solidFill>
                  <a:srgbClr val="091F2F"/>
                </a:solidFill>
                <a:latin typeface="Lora"/>
                <a:ea typeface="Lora"/>
                <a:cs typeface="Lora"/>
                <a:sym typeface="Lora"/>
              </a:defRPr>
            </a:lvl3pPr>
            <a:lvl4pPr lvl="3" rtl="0">
              <a:lnSpc>
                <a:spcPct val="100000"/>
              </a:lnSpc>
              <a:spcBef>
                <a:spcPts val="1600"/>
              </a:spcBef>
              <a:spcAft>
                <a:spcPts val="0"/>
              </a:spcAft>
              <a:buNone/>
              <a:defRPr b="0" i="1" sz="1100">
                <a:solidFill>
                  <a:srgbClr val="091F2F"/>
                </a:solidFill>
                <a:latin typeface="Lora"/>
                <a:ea typeface="Lora"/>
                <a:cs typeface="Lora"/>
                <a:sym typeface="Lora"/>
              </a:defRPr>
            </a:lvl4pPr>
            <a:lvl5pPr lvl="4" rtl="0">
              <a:lnSpc>
                <a:spcPct val="100000"/>
              </a:lnSpc>
              <a:spcBef>
                <a:spcPts val="1600"/>
              </a:spcBef>
              <a:spcAft>
                <a:spcPts val="0"/>
              </a:spcAft>
              <a:buNone/>
              <a:defRPr b="0" i="1" sz="1100">
                <a:solidFill>
                  <a:srgbClr val="091F2F"/>
                </a:solidFill>
                <a:latin typeface="Lora"/>
                <a:ea typeface="Lora"/>
                <a:cs typeface="Lora"/>
                <a:sym typeface="Lora"/>
              </a:defRPr>
            </a:lvl5pPr>
            <a:lvl6pPr lvl="5" rtl="0">
              <a:lnSpc>
                <a:spcPct val="100000"/>
              </a:lnSpc>
              <a:spcBef>
                <a:spcPts val="1600"/>
              </a:spcBef>
              <a:spcAft>
                <a:spcPts val="0"/>
              </a:spcAft>
              <a:buNone/>
              <a:defRPr b="0" i="1" sz="1100">
                <a:solidFill>
                  <a:srgbClr val="091F2F"/>
                </a:solidFill>
                <a:latin typeface="Lora"/>
                <a:ea typeface="Lora"/>
                <a:cs typeface="Lora"/>
                <a:sym typeface="Lora"/>
              </a:defRPr>
            </a:lvl6pPr>
            <a:lvl7pPr lvl="6" rtl="0">
              <a:lnSpc>
                <a:spcPct val="100000"/>
              </a:lnSpc>
              <a:spcBef>
                <a:spcPts val="1600"/>
              </a:spcBef>
              <a:spcAft>
                <a:spcPts val="0"/>
              </a:spcAft>
              <a:buNone/>
              <a:defRPr b="0" i="1" sz="1100">
                <a:solidFill>
                  <a:srgbClr val="091F2F"/>
                </a:solidFill>
                <a:latin typeface="Lora"/>
                <a:ea typeface="Lora"/>
                <a:cs typeface="Lora"/>
                <a:sym typeface="Lora"/>
              </a:defRPr>
            </a:lvl7pPr>
            <a:lvl8pPr lvl="7" rtl="0">
              <a:lnSpc>
                <a:spcPct val="100000"/>
              </a:lnSpc>
              <a:spcBef>
                <a:spcPts val="1600"/>
              </a:spcBef>
              <a:spcAft>
                <a:spcPts val="0"/>
              </a:spcAft>
              <a:buNone/>
              <a:defRPr b="0" i="1" sz="1100">
                <a:solidFill>
                  <a:srgbClr val="091F2F"/>
                </a:solidFill>
                <a:latin typeface="Lora"/>
                <a:ea typeface="Lora"/>
                <a:cs typeface="Lora"/>
                <a:sym typeface="Lora"/>
              </a:defRPr>
            </a:lvl8pPr>
            <a:lvl9pPr lvl="8" rtl="0">
              <a:lnSpc>
                <a:spcPct val="100000"/>
              </a:lnSpc>
              <a:spcBef>
                <a:spcPts val="1600"/>
              </a:spcBef>
              <a:spcAft>
                <a:spcPts val="1600"/>
              </a:spcAft>
              <a:buNone/>
              <a:defRPr b="0" i="1" sz="1100">
                <a:solidFill>
                  <a:srgbClr val="091F2F"/>
                </a:solidFill>
                <a:latin typeface="Lora"/>
                <a:ea typeface="Lora"/>
                <a:cs typeface="Lora"/>
                <a:sym typeface="Lora"/>
              </a:defRPr>
            </a:lvl9pPr>
          </a:lstStyle>
          <a:p/>
        </p:txBody>
      </p:sp>
      <p:grpSp>
        <p:nvGrpSpPr>
          <p:cNvPr id="437" name="Google Shape;437;p65"/>
          <p:cNvGrpSpPr/>
          <p:nvPr/>
        </p:nvGrpSpPr>
        <p:grpSpPr>
          <a:xfrm>
            <a:off x="8498970" y="8"/>
            <a:ext cx="645302" cy="746838"/>
            <a:chOff x="6568475" y="1210300"/>
            <a:chExt cx="481425" cy="557300"/>
          </a:xfrm>
        </p:grpSpPr>
        <p:sp>
          <p:nvSpPr>
            <p:cNvPr id="438" name="Google Shape;438;p65"/>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439" name="Google Shape;439;p65"/>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40" name="Google Shape;440;p65"/>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gr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Image">
  <p:cSld name="TITLE_AND_BODY_2">
    <p:spTree>
      <p:nvGrpSpPr>
        <p:cNvPr id="441" name="Shape 441"/>
        <p:cNvGrpSpPr/>
        <p:nvPr/>
      </p:nvGrpSpPr>
      <p:grpSpPr>
        <a:xfrm>
          <a:off x="0" y="0"/>
          <a:ext cx="0" cy="0"/>
          <a:chOff x="0" y="0"/>
          <a:chExt cx="0" cy="0"/>
        </a:xfrm>
      </p:grpSpPr>
      <p:sp>
        <p:nvSpPr>
          <p:cNvPr id="442" name="Google Shape;442;p66"/>
          <p:cNvSpPr txBox="1"/>
          <p:nvPr>
            <p:ph type="title"/>
          </p:nvPr>
        </p:nvSpPr>
        <p:spPr>
          <a:xfrm>
            <a:off x="222712" y="184481"/>
            <a:ext cx="7775100" cy="393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9pPr>
          </a:lstStyle>
          <a:p/>
        </p:txBody>
      </p:sp>
      <p:sp>
        <p:nvSpPr>
          <p:cNvPr id="443" name="Google Shape;443;p66"/>
          <p:cNvSpPr txBox="1"/>
          <p:nvPr>
            <p:ph idx="1" type="subTitle"/>
          </p:nvPr>
        </p:nvSpPr>
        <p:spPr>
          <a:xfrm>
            <a:off x="222712" y="576375"/>
            <a:ext cx="7775100" cy="335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0" i="1" sz="1100">
                <a:solidFill>
                  <a:srgbClr val="091F2F"/>
                </a:solidFill>
                <a:latin typeface="Lora"/>
                <a:ea typeface="Lora"/>
                <a:cs typeface="Lora"/>
                <a:sym typeface="Lora"/>
              </a:defRPr>
            </a:lvl1pPr>
            <a:lvl2pPr lvl="1" rtl="0">
              <a:lnSpc>
                <a:spcPct val="100000"/>
              </a:lnSpc>
              <a:spcBef>
                <a:spcPts val="1600"/>
              </a:spcBef>
              <a:spcAft>
                <a:spcPts val="0"/>
              </a:spcAft>
              <a:buNone/>
              <a:defRPr b="0" i="1" sz="1100">
                <a:solidFill>
                  <a:srgbClr val="091F2F"/>
                </a:solidFill>
                <a:latin typeface="Lora"/>
                <a:ea typeface="Lora"/>
                <a:cs typeface="Lora"/>
                <a:sym typeface="Lora"/>
              </a:defRPr>
            </a:lvl2pPr>
            <a:lvl3pPr lvl="2" rtl="0">
              <a:lnSpc>
                <a:spcPct val="100000"/>
              </a:lnSpc>
              <a:spcBef>
                <a:spcPts val="1600"/>
              </a:spcBef>
              <a:spcAft>
                <a:spcPts val="0"/>
              </a:spcAft>
              <a:buNone/>
              <a:defRPr b="0" i="1" sz="1100">
                <a:solidFill>
                  <a:srgbClr val="091F2F"/>
                </a:solidFill>
                <a:latin typeface="Lora"/>
                <a:ea typeface="Lora"/>
                <a:cs typeface="Lora"/>
                <a:sym typeface="Lora"/>
              </a:defRPr>
            </a:lvl3pPr>
            <a:lvl4pPr lvl="3" rtl="0">
              <a:lnSpc>
                <a:spcPct val="100000"/>
              </a:lnSpc>
              <a:spcBef>
                <a:spcPts val="1600"/>
              </a:spcBef>
              <a:spcAft>
                <a:spcPts val="0"/>
              </a:spcAft>
              <a:buNone/>
              <a:defRPr b="0" i="1" sz="1100">
                <a:solidFill>
                  <a:srgbClr val="091F2F"/>
                </a:solidFill>
                <a:latin typeface="Lora"/>
                <a:ea typeface="Lora"/>
                <a:cs typeface="Lora"/>
                <a:sym typeface="Lora"/>
              </a:defRPr>
            </a:lvl4pPr>
            <a:lvl5pPr lvl="4" rtl="0">
              <a:lnSpc>
                <a:spcPct val="100000"/>
              </a:lnSpc>
              <a:spcBef>
                <a:spcPts val="1600"/>
              </a:spcBef>
              <a:spcAft>
                <a:spcPts val="0"/>
              </a:spcAft>
              <a:buNone/>
              <a:defRPr b="0" i="1" sz="1100">
                <a:solidFill>
                  <a:srgbClr val="091F2F"/>
                </a:solidFill>
                <a:latin typeface="Lora"/>
                <a:ea typeface="Lora"/>
                <a:cs typeface="Lora"/>
                <a:sym typeface="Lora"/>
              </a:defRPr>
            </a:lvl5pPr>
            <a:lvl6pPr lvl="5" rtl="0">
              <a:lnSpc>
                <a:spcPct val="100000"/>
              </a:lnSpc>
              <a:spcBef>
                <a:spcPts val="1600"/>
              </a:spcBef>
              <a:spcAft>
                <a:spcPts val="0"/>
              </a:spcAft>
              <a:buNone/>
              <a:defRPr b="0" i="1" sz="1100">
                <a:solidFill>
                  <a:srgbClr val="091F2F"/>
                </a:solidFill>
                <a:latin typeface="Lora"/>
                <a:ea typeface="Lora"/>
                <a:cs typeface="Lora"/>
                <a:sym typeface="Lora"/>
              </a:defRPr>
            </a:lvl6pPr>
            <a:lvl7pPr lvl="6" rtl="0">
              <a:lnSpc>
                <a:spcPct val="100000"/>
              </a:lnSpc>
              <a:spcBef>
                <a:spcPts val="1600"/>
              </a:spcBef>
              <a:spcAft>
                <a:spcPts val="0"/>
              </a:spcAft>
              <a:buNone/>
              <a:defRPr b="0" i="1" sz="1100">
                <a:solidFill>
                  <a:srgbClr val="091F2F"/>
                </a:solidFill>
                <a:latin typeface="Lora"/>
                <a:ea typeface="Lora"/>
                <a:cs typeface="Lora"/>
                <a:sym typeface="Lora"/>
              </a:defRPr>
            </a:lvl7pPr>
            <a:lvl8pPr lvl="7" rtl="0">
              <a:lnSpc>
                <a:spcPct val="100000"/>
              </a:lnSpc>
              <a:spcBef>
                <a:spcPts val="1600"/>
              </a:spcBef>
              <a:spcAft>
                <a:spcPts val="0"/>
              </a:spcAft>
              <a:buNone/>
              <a:defRPr b="0" i="1" sz="1100">
                <a:solidFill>
                  <a:srgbClr val="091F2F"/>
                </a:solidFill>
                <a:latin typeface="Lora"/>
                <a:ea typeface="Lora"/>
                <a:cs typeface="Lora"/>
                <a:sym typeface="Lora"/>
              </a:defRPr>
            </a:lvl8pPr>
            <a:lvl9pPr lvl="8" rtl="0">
              <a:lnSpc>
                <a:spcPct val="100000"/>
              </a:lnSpc>
              <a:spcBef>
                <a:spcPts val="1600"/>
              </a:spcBef>
              <a:spcAft>
                <a:spcPts val="1600"/>
              </a:spcAft>
              <a:buNone/>
              <a:defRPr b="0" i="1" sz="1100">
                <a:solidFill>
                  <a:srgbClr val="091F2F"/>
                </a:solidFill>
                <a:latin typeface="Lora"/>
                <a:ea typeface="Lora"/>
                <a:cs typeface="Lora"/>
                <a:sym typeface="Lora"/>
              </a:defRPr>
            </a:lvl9pPr>
          </a:lstStyle>
          <a:p/>
        </p:txBody>
      </p:sp>
      <p:grpSp>
        <p:nvGrpSpPr>
          <p:cNvPr id="444" name="Google Shape;444;p66"/>
          <p:cNvGrpSpPr/>
          <p:nvPr/>
        </p:nvGrpSpPr>
        <p:grpSpPr>
          <a:xfrm>
            <a:off x="8498970" y="8"/>
            <a:ext cx="645302" cy="746838"/>
            <a:chOff x="6568475" y="1210300"/>
            <a:chExt cx="481425" cy="557300"/>
          </a:xfrm>
        </p:grpSpPr>
        <p:sp>
          <p:nvSpPr>
            <p:cNvPr id="445" name="Google Shape;445;p66"/>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446" name="Google Shape;446;p66"/>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47" name="Google Shape;447;p66"/>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gr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Column Text With Left Image: Square">
  <p:cSld name="TITLE_AND_BODY_1">
    <p:spTree>
      <p:nvGrpSpPr>
        <p:cNvPr id="448" name="Shape 448"/>
        <p:cNvGrpSpPr/>
        <p:nvPr/>
      </p:nvGrpSpPr>
      <p:grpSpPr>
        <a:xfrm>
          <a:off x="0" y="0"/>
          <a:ext cx="0" cy="0"/>
          <a:chOff x="0" y="0"/>
          <a:chExt cx="0" cy="0"/>
        </a:xfrm>
      </p:grpSpPr>
      <p:sp>
        <p:nvSpPr>
          <p:cNvPr id="449" name="Google Shape;449;p67"/>
          <p:cNvSpPr txBox="1"/>
          <p:nvPr>
            <p:ph type="title"/>
          </p:nvPr>
        </p:nvSpPr>
        <p:spPr>
          <a:xfrm>
            <a:off x="222712" y="184481"/>
            <a:ext cx="7775100" cy="393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9pPr>
          </a:lstStyle>
          <a:p/>
        </p:txBody>
      </p:sp>
      <p:sp>
        <p:nvSpPr>
          <p:cNvPr id="450" name="Google Shape;450;p67"/>
          <p:cNvSpPr txBox="1"/>
          <p:nvPr>
            <p:ph idx="1" type="body"/>
          </p:nvPr>
        </p:nvSpPr>
        <p:spPr>
          <a:xfrm>
            <a:off x="3528789" y="1323919"/>
            <a:ext cx="4969800" cy="3416400"/>
          </a:xfrm>
          <a:prstGeom prst="rect">
            <a:avLst/>
          </a:prstGeom>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FB4D42"/>
              </a:buClr>
              <a:buSzPts val="1200"/>
              <a:buFont typeface="Montserrat"/>
              <a:buChar char="●"/>
              <a:defRPr b="1" sz="2000">
                <a:solidFill>
                  <a:srgbClr val="091F2F"/>
                </a:solidFill>
                <a:latin typeface="Montserrat"/>
                <a:ea typeface="Montserrat"/>
                <a:cs typeface="Montserrat"/>
                <a:sym typeface="Montserrat"/>
              </a:defRPr>
            </a:lvl1pPr>
            <a:lvl2pPr indent="-279400" lvl="1" marL="914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indent="-279400" lvl="2" marL="13716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indent="-279400" lvl="3" marL="18288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indent="-279400" lvl="4" marL="22860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indent="-279400" lvl="5" marL="27432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indent="-279400" lvl="6" marL="3200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indent="-279400" lvl="7" marL="36576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indent="-279400" lvl="8" marL="4114800" rtl="0">
              <a:lnSpc>
                <a:spcPct val="115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p:txBody>
      </p:sp>
      <p:sp>
        <p:nvSpPr>
          <p:cNvPr id="451" name="Google Shape;451;p67"/>
          <p:cNvSpPr txBox="1"/>
          <p:nvPr>
            <p:ph idx="2" type="subTitle"/>
          </p:nvPr>
        </p:nvSpPr>
        <p:spPr>
          <a:xfrm>
            <a:off x="222712" y="576375"/>
            <a:ext cx="7775100" cy="335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0" i="1" sz="1100">
                <a:solidFill>
                  <a:srgbClr val="091F2F"/>
                </a:solidFill>
                <a:latin typeface="Lora"/>
                <a:ea typeface="Lora"/>
                <a:cs typeface="Lora"/>
                <a:sym typeface="Lora"/>
              </a:defRPr>
            </a:lvl1pPr>
            <a:lvl2pPr lvl="1" rtl="0">
              <a:lnSpc>
                <a:spcPct val="100000"/>
              </a:lnSpc>
              <a:spcBef>
                <a:spcPts val="1600"/>
              </a:spcBef>
              <a:spcAft>
                <a:spcPts val="0"/>
              </a:spcAft>
              <a:buNone/>
              <a:defRPr b="0" i="1" sz="1100">
                <a:solidFill>
                  <a:srgbClr val="091F2F"/>
                </a:solidFill>
                <a:latin typeface="Lora"/>
                <a:ea typeface="Lora"/>
                <a:cs typeface="Lora"/>
                <a:sym typeface="Lora"/>
              </a:defRPr>
            </a:lvl2pPr>
            <a:lvl3pPr lvl="2" rtl="0">
              <a:lnSpc>
                <a:spcPct val="100000"/>
              </a:lnSpc>
              <a:spcBef>
                <a:spcPts val="1600"/>
              </a:spcBef>
              <a:spcAft>
                <a:spcPts val="0"/>
              </a:spcAft>
              <a:buNone/>
              <a:defRPr b="0" i="1" sz="1100">
                <a:solidFill>
                  <a:srgbClr val="091F2F"/>
                </a:solidFill>
                <a:latin typeface="Lora"/>
                <a:ea typeface="Lora"/>
                <a:cs typeface="Lora"/>
                <a:sym typeface="Lora"/>
              </a:defRPr>
            </a:lvl3pPr>
            <a:lvl4pPr lvl="3" rtl="0">
              <a:lnSpc>
                <a:spcPct val="100000"/>
              </a:lnSpc>
              <a:spcBef>
                <a:spcPts val="1600"/>
              </a:spcBef>
              <a:spcAft>
                <a:spcPts val="0"/>
              </a:spcAft>
              <a:buNone/>
              <a:defRPr b="0" i="1" sz="1100">
                <a:solidFill>
                  <a:srgbClr val="091F2F"/>
                </a:solidFill>
                <a:latin typeface="Lora"/>
                <a:ea typeface="Lora"/>
                <a:cs typeface="Lora"/>
                <a:sym typeface="Lora"/>
              </a:defRPr>
            </a:lvl4pPr>
            <a:lvl5pPr lvl="4" rtl="0">
              <a:lnSpc>
                <a:spcPct val="100000"/>
              </a:lnSpc>
              <a:spcBef>
                <a:spcPts val="1600"/>
              </a:spcBef>
              <a:spcAft>
                <a:spcPts val="0"/>
              </a:spcAft>
              <a:buNone/>
              <a:defRPr b="0" i="1" sz="1100">
                <a:solidFill>
                  <a:srgbClr val="091F2F"/>
                </a:solidFill>
                <a:latin typeface="Lora"/>
                <a:ea typeface="Lora"/>
                <a:cs typeface="Lora"/>
                <a:sym typeface="Lora"/>
              </a:defRPr>
            </a:lvl5pPr>
            <a:lvl6pPr lvl="5" rtl="0">
              <a:lnSpc>
                <a:spcPct val="100000"/>
              </a:lnSpc>
              <a:spcBef>
                <a:spcPts val="1600"/>
              </a:spcBef>
              <a:spcAft>
                <a:spcPts val="0"/>
              </a:spcAft>
              <a:buNone/>
              <a:defRPr b="0" i="1" sz="1100">
                <a:solidFill>
                  <a:srgbClr val="091F2F"/>
                </a:solidFill>
                <a:latin typeface="Lora"/>
                <a:ea typeface="Lora"/>
                <a:cs typeface="Lora"/>
                <a:sym typeface="Lora"/>
              </a:defRPr>
            </a:lvl6pPr>
            <a:lvl7pPr lvl="6" rtl="0">
              <a:lnSpc>
                <a:spcPct val="100000"/>
              </a:lnSpc>
              <a:spcBef>
                <a:spcPts val="1600"/>
              </a:spcBef>
              <a:spcAft>
                <a:spcPts val="0"/>
              </a:spcAft>
              <a:buNone/>
              <a:defRPr b="0" i="1" sz="1100">
                <a:solidFill>
                  <a:srgbClr val="091F2F"/>
                </a:solidFill>
                <a:latin typeface="Lora"/>
                <a:ea typeface="Lora"/>
                <a:cs typeface="Lora"/>
                <a:sym typeface="Lora"/>
              </a:defRPr>
            </a:lvl7pPr>
            <a:lvl8pPr lvl="7" rtl="0">
              <a:lnSpc>
                <a:spcPct val="100000"/>
              </a:lnSpc>
              <a:spcBef>
                <a:spcPts val="1600"/>
              </a:spcBef>
              <a:spcAft>
                <a:spcPts val="0"/>
              </a:spcAft>
              <a:buNone/>
              <a:defRPr b="0" i="1" sz="1100">
                <a:solidFill>
                  <a:srgbClr val="091F2F"/>
                </a:solidFill>
                <a:latin typeface="Lora"/>
                <a:ea typeface="Lora"/>
                <a:cs typeface="Lora"/>
                <a:sym typeface="Lora"/>
              </a:defRPr>
            </a:lvl8pPr>
            <a:lvl9pPr lvl="8" rtl="0">
              <a:lnSpc>
                <a:spcPct val="100000"/>
              </a:lnSpc>
              <a:spcBef>
                <a:spcPts val="1600"/>
              </a:spcBef>
              <a:spcAft>
                <a:spcPts val="1600"/>
              </a:spcAft>
              <a:buNone/>
              <a:defRPr b="0" i="1" sz="1100">
                <a:solidFill>
                  <a:srgbClr val="091F2F"/>
                </a:solidFill>
                <a:latin typeface="Lora"/>
                <a:ea typeface="Lora"/>
                <a:cs typeface="Lora"/>
                <a:sym typeface="Lora"/>
              </a:defRPr>
            </a:lvl9pPr>
          </a:lstStyle>
          <a:p/>
        </p:txBody>
      </p:sp>
      <p:grpSp>
        <p:nvGrpSpPr>
          <p:cNvPr id="452" name="Google Shape;452;p67"/>
          <p:cNvGrpSpPr/>
          <p:nvPr/>
        </p:nvGrpSpPr>
        <p:grpSpPr>
          <a:xfrm>
            <a:off x="8498970" y="8"/>
            <a:ext cx="645302" cy="746838"/>
            <a:chOff x="6568475" y="1210300"/>
            <a:chExt cx="481425" cy="557300"/>
          </a:xfrm>
        </p:grpSpPr>
        <p:sp>
          <p:nvSpPr>
            <p:cNvPr id="453" name="Google Shape;453;p67"/>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454" name="Google Shape;454;p67"/>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55" name="Google Shape;455;p67"/>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gr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Column Text With Left Image: Circle">
  <p:cSld name="TITLE_AND_BODY_1_2">
    <p:spTree>
      <p:nvGrpSpPr>
        <p:cNvPr id="456" name="Shape 456"/>
        <p:cNvGrpSpPr/>
        <p:nvPr/>
      </p:nvGrpSpPr>
      <p:grpSpPr>
        <a:xfrm>
          <a:off x="0" y="0"/>
          <a:ext cx="0" cy="0"/>
          <a:chOff x="0" y="0"/>
          <a:chExt cx="0" cy="0"/>
        </a:xfrm>
      </p:grpSpPr>
      <p:sp>
        <p:nvSpPr>
          <p:cNvPr id="457" name="Google Shape;457;p68"/>
          <p:cNvSpPr txBox="1"/>
          <p:nvPr>
            <p:ph type="title"/>
          </p:nvPr>
        </p:nvSpPr>
        <p:spPr>
          <a:xfrm>
            <a:off x="222712" y="184481"/>
            <a:ext cx="7775100" cy="393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9pPr>
          </a:lstStyle>
          <a:p/>
        </p:txBody>
      </p:sp>
      <p:sp>
        <p:nvSpPr>
          <p:cNvPr id="458" name="Google Shape;458;p68"/>
          <p:cNvSpPr txBox="1"/>
          <p:nvPr>
            <p:ph idx="1" type="body"/>
          </p:nvPr>
        </p:nvSpPr>
        <p:spPr>
          <a:xfrm>
            <a:off x="3528789" y="1323919"/>
            <a:ext cx="4969800" cy="3416400"/>
          </a:xfrm>
          <a:prstGeom prst="rect">
            <a:avLst/>
          </a:prstGeom>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FB4D42"/>
              </a:buClr>
              <a:buSzPts val="1200"/>
              <a:buFont typeface="Montserrat"/>
              <a:buChar char="●"/>
              <a:defRPr b="1" sz="2000">
                <a:solidFill>
                  <a:srgbClr val="091F2F"/>
                </a:solidFill>
                <a:latin typeface="Montserrat"/>
                <a:ea typeface="Montserrat"/>
                <a:cs typeface="Montserrat"/>
                <a:sym typeface="Montserrat"/>
              </a:defRPr>
            </a:lvl1pPr>
            <a:lvl2pPr indent="-279400" lvl="1" marL="914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indent="-279400" lvl="2" marL="13716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indent="-279400" lvl="3" marL="18288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indent="-279400" lvl="4" marL="22860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indent="-279400" lvl="5" marL="27432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indent="-279400" lvl="6" marL="3200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indent="-279400" lvl="7" marL="36576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indent="-279400" lvl="8" marL="4114800" rtl="0">
              <a:lnSpc>
                <a:spcPct val="115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p:txBody>
      </p:sp>
      <p:sp>
        <p:nvSpPr>
          <p:cNvPr id="459" name="Google Shape;459;p68"/>
          <p:cNvSpPr txBox="1"/>
          <p:nvPr>
            <p:ph idx="2" type="subTitle"/>
          </p:nvPr>
        </p:nvSpPr>
        <p:spPr>
          <a:xfrm>
            <a:off x="222712" y="576375"/>
            <a:ext cx="7775100" cy="335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0" i="1" sz="1100">
                <a:solidFill>
                  <a:srgbClr val="091F2F"/>
                </a:solidFill>
                <a:latin typeface="Lora"/>
                <a:ea typeface="Lora"/>
                <a:cs typeface="Lora"/>
                <a:sym typeface="Lora"/>
              </a:defRPr>
            </a:lvl1pPr>
            <a:lvl2pPr lvl="1" rtl="0">
              <a:lnSpc>
                <a:spcPct val="100000"/>
              </a:lnSpc>
              <a:spcBef>
                <a:spcPts val="1600"/>
              </a:spcBef>
              <a:spcAft>
                <a:spcPts val="0"/>
              </a:spcAft>
              <a:buNone/>
              <a:defRPr b="0" i="1" sz="1100">
                <a:solidFill>
                  <a:srgbClr val="091F2F"/>
                </a:solidFill>
                <a:latin typeface="Lora"/>
                <a:ea typeface="Lora"/>
                <a:cs typeface="Lora"/>
                <a:sym typeface="Lora"/>
              </a:defRPr>
            </a:lvl2pPr>
            <a:lvl3pPr lvl="2" rtl="0">
              <a:lnSpc>
                <a:spcPct val="100000"/>
              </a:lnSpc>
              <a:spcBef>
                <a:spcPts val="1600"/>
              </a:spcBef>
              <a:spcAft>
                <a:spcPts val="0"/>
              </a:spcAft>
              <a:buNone/>
              <a:defRPr b="0" i="1" sz="1100">
                <a:solidFill>
                  <a:srgbClr val="091F2F"/>
                </a:solidFill>
                <a:latin typeface="Lora"/>
                <a:ea typeface="Lora"/>
                <a:cs typeface="Lora"/>
                <a:sym typeface="Lora"/>
              </a:defRPr>
            </a:lvl3pPr>
            <a:lvl4pPr lvl="3" rtl="0">
              <a:lnSpc>
                <a:spcPct val="100000"/>
              </a:lnSpc>
              <a:spcBef>
                <a:spcPts val="1600"/>
              </a:spcBef>
              <a:spcAft>
                <a:spcPts val="0"/>
              </a:spcAft>
              <a:buNone/>
              <a:defRPr b="0" i="1" sz="1100">
                <a:solidFill>
                  <a:srgbClr val="091F2F"/>
                </a:solidFill>
                <a:latin typeface="Lora"/>
                <a:ea typeface="Lora"/>
                <a:cs typeface="Lora"/>
                <a:sym typeface="Lora"/>
              </a:defRPr>
            </a:lvl4pPr>
            <a:lvl5pPr lvl="4" rtl="0">
              <a:lnSpc>
                <a:spcPct val="100000"/>
              </a:lnSpc>
              <a:spcBef>
                <a:spcPts val="1600"/>
              </a:spcBef>
              <a:spcAft>
                <a:spcPts val="0"/>
              </a:spcAft>
              <a:buNone/>
              <a:defRPr b="0" i="1" sz="1100">
                <a:solidFill>
                  <a:srgbClr val="091F2F"/>
                </a:solidFill>
                <a:latin typeface="Lora"/>
                <a:ea typeface="Lora"/>
                <a:cs typeface="Lora"/>
                <a:sym typeface="Lora"/>
              </a:defRPr>
            </a:lvl5pPr>
            <a:lvl6pPr lvl="5" rtl="0">
              <a:lnSpc>
                <a:spcPct val="100000"/>
              </a:lnSpc>
              <a:spcBef>
                <a:spcPts val="1600"/>
              </a:spcBef>
              <a:spcAft>
                <a:spcPts val="0"/>
              </a:spcAft>
              <a:buNone/>
              <a:defRPr b="0" i="1" sz="1100">
                <a:solidFill>
                  <a:srgbClr val="091F2F"/>
                </a:solidFill>
                <a:latin typeface="Lora"/>
                <a:ea typeface="Lora"/>
                <a:cs typeface="Lora"/>
                <a:sym typeface="Lora"/>
              </a:defRPr>
            </a:lvl6pPr>
            <a:lvl7pPr lvl="6" rtl="0">
              <a:lnSpc>
                <a:spcPct val="100000"/>
              </a:lnSpc>
              <a:spcBef>
                <a:spcPts val="1600"/>
              </a:spcBef>
              <a:spcAft>
                <a:spcPts val="0"/>
              </a:spcAft>
              <a:buNone/>
              <a:defRPr b="0" i="1" sz="1100">
                <a:solidFill>
                  <a:srgbClr val="091F2F"/>
                </a:solidFill>
                <a:latin typeface="Lora"/>
                <a:ea typeface="Lora"/>
                <a:cs typeface="Lora"/>
                <a:sym typeface="Lora"/>
              </a:defRPr>
            </a:lvl7pPr>
            <a:lvl8pPr lvl="7" rtl="0">
              <a:lnSpc>
                <a:spcPct val="100000"/>
              </a:lnSpc>
              <a:spcBef>
                <a:spcPts val="1600"/>
              </a:spcBef>
              <a:spcAft>
                <a:spcPts val="0"/>
              </a:spcAft>
              <a:buNone/>
              <a:defRPr b="0" i="1" sz="1100">
                <a:solidFill>
                  <a:srgbClr val="091F2F"/>
                </a:solidFill>
                <a:latin typeface="Lora"/>
                <a:ea typeface="Lora"/>
                <a:cs typeface="Lora"/>
                <a:sym typeface="Lora"/>
              </a:defRPr>
            </a:lvl8pPr>
            <a:lvl9pPr lvl="8" rtl="0">
              <a:lnSpc>
                <a:spcPct val="100000"/>
              </a:lnSpc>
              <a:spcBef>
                <a:spcPts val="1600"/>
              </a:spcBef>
              <a:spcAft>
                <a:spcPts val="1600"/>
              </a:spcAft>
              <a:buNone/>
              <a:defRPr b="0" i="1" sz="1100">
                <a:solidFill>
                  <a:srgbClr val="091F2F"/>
                </a:solidFill>
                <a:latin typeface="Lora"/>
                <a:ea typeface="Lora"/>
                <a:cs typeface="Lora"/>
                <a:sym typeface="Lora"/>
              </a:defRPr>
            </a:lvl9pPr>
          </a:lstStyle>
          <a:p/>
        </p:txBody>
      </p:sp>
      <p:grpSp>
        <p:nvGrpSpPr>
          <p:cNvPr id="460" name="Google Shape;460;p68"/>
          <p:cNvGrpSpPr/>
          <p:nvPr/>
        </p:nvGrpSpPr>
        <p:grpSpPr>
          <a:xfrm>
            <a:off x="8498970" y="8"/>
            <a:ext cx="645302" cy="746838"/>
            <a:chOff x="6568475" y="1210300"/>
            <a:chExt cx="481425" cy="557300"/>
          </a:xfrm>
        </p:grpSpPr>
        <p:sp>
          <p:nvSpPr>
            <p:cNvPr id="461" name="Google Shape;461;p68"/>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462" name="Google Shape;462;p68"/>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63" name="Google Shape;463;p68"/>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gr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Column Text With Right Image: Square">
  <p:cSld name="TITLE_AND_BODY_1_1">
    <p:spTree>
      <p:nvGrpSpPr>
        <p:cNvPr id="464" name="Shape 464"/>
        <p:cNvGrpSpPr/>
        <p:nvPr/>
      </p:nvGrpSpPr>
      <p:grpSpPr>
        <a:xfrm>
          <a:off x="0" y="0"/>
          <a:ext cx="0" cy="0"/>
          <a:chOff x="0" y="0"/>
          <a:chExt cx="0" cy="0"/>
        </a:xfrm>
      </p:grpSpPr>
      <p:sp>
        <p:nvSpPr>
          <p:cNvPr id="465" name="Google Shape;465;p69"/>
          <p:cNvSpPr txBox="1"/>
          <p:nvPr>
            <p:ph type="title"/>
          </p:nvPr>
        </p:nvSpPr>
        <p:spPr>
          <a:xfrm>
            <a:off x="222712" y="184481"/>
            <a:ext cx="7775100" cy="393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9pPr>
          </a:lstStyle>
          <a:p/>
        </p:txBody>
      </p:sp>
      <p:sp>
        <p:nvSpPr>
          <p:cNvPr id="466" name="Google Shape;466;p69"/>
          <p:cNvSpPr txBox="1"/>
          <p:nvPr>
            <p:ph idx="1" type="subTitle"/>
          </p:nvPr>
        </p:nvSpPr>
        <p:spPr>
          <a:xfrm>
            <a:off x="222712" y="576375"/>
            <a:ext cx="7775100" cy="335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0" i="1" sz="1100">
                <a:solidFill>
                  <a:srgbClr val="091F2F"/>
                </a:solidFill>
                <a:latin typeface="Lora"/>
                <a:ea typeface="Lora"/>
                <a:cs typeface="Lora"/>
                <a:sym typeface="Lora"/>
              </a:defRPr>
            </a:lvl1pPr>
            <a:lvl2pPr lvl="1" rtl="0">
              <a:lnSpc>
                <a:spcPct val="100000"/>
              </a:lnSpc>
              <a:spcBef>
                <a:spcPts val="1600"/>
              </a:spcBef>
              <a:spcAft>
                <a:spcPts val="0"/>
              </a:spcAft>
              <a:buNone/>
              <a:defRPr b="0" i="1" sz="1100">
                <a:solidFill>
                  <a:srgbClr val="091F2F"/>
                </a:solidFill>
                <a:latin typeface="Lora"/>
                <a:ea typeface="Lora"/>
                <a:cs typeface="Lora"/>
                <a:sym typeface="Lora"/>
              </a:defRPr>
            </a:lvl2pPr>
            <a:lvl3pPr lvl="2" rtl="0">
              <a:lnSpc>
                <a:spcPct val="100000"/>
              </a:lnSpc>
              <a:spcBef>
                <a:spcPts val="1600"/>
              </a:spcBef>
              <a:spcAft>
                <a:spcPts val="0"/>
              </a:spcAft>
              <a:buNone/>
              <a:defRPr b="0" i="1" sz="1100">
                <a:solidFill>
                  <a:srgbClr val="091F2F"/>
                </a:solidFill>
                <a:latin typeface="Lora"/>
                <a:ea typeface="Lora"/>
                <a:cs typeface="Lora"/>
                <a:sym typeface="Lora"/>
              </a:defRPr>
            </a:lvl3pPr>
            <a:lvl4pPr lvl="3" rtl="0">
              <a:lnSpc>
                <a:spcPct val="100000"/>
              </a:lnSpc>
              <a:spcBef>
                <a:spcPts val="1600"/>
              </a:spcBef>
              <a:spcAft>
                <a:spcPts val="0"/>
              </a:spcAft>
              <a:buNone/>
              <a:defRPr b="0" i="1" sz="1100">
                <a:solidFill>
                  <a:srgbClr val="091F2F"/>
                </a:solidFill>
                <a:latin typeface="Lora"/>
                <a:ea typeface="Lora"/>
                <a:cs typeface="Lora"/>
                <a:sym typeface="Lora"/>
              </a:defRPr>
            </a:lvl4pPr>
            <a:lvl5pPr lvl="4" rtl="0">
              <a:lnSpc>
                <a:spcPct val="100000"/>
              </a:lnSpc>
              <a:spcBef>
                <a:spcPts val="1600"/>
              </a:spcBef>
              <a:spcAft>
                <a:spcPts val="0"/>
              </a:spcAft>
              <a:buNone/>
              <a:defRPr b="0" i="1" sz="1100">
                <a:solidFill>
                  <a:srgbClr val="091F2F"/>
                </a:solidFill>
                <a:latin typeface="Lora"/>
                <a:ea typeface="Lora"/>
                <a:cs typeface="Lora"/>
                <a:sym typeface="Lora"/>
              </a:defRPr>
            </a:lvl5pPr>
            <a:lvl6pPr lvl="5" rtl="0">
              <a:lnSpc>
                <a:spcPct val="100000"/>
              </a:lnSpc>
              <a:spcBef>
                <a:spcPts val="1600"/>
              </a:spcBef>
              <a:spcAft>
                <a:spcPts val="0"/>
              </a:spcAft>
              <a:buNone/>
              <a:defRPr b="0" i="1" sz="1100">
                <a:solidFill>
                  <a:srgbClr val="091F2F"/>
                </a:solidFill>
                <a:latin typeface="Lora"/>
                <a:ea typeface="Lora"/>
                <a:cs typeface="Lora"/>
                <a:sym typeface="Lora"/>
              </a:defRPr>
            </a:lvl6pPr>
            <a:lvl7pPr lvl="6" rtl="0">
              <a:lnSpc>
                <a:spcPct val="100000"/>
              </a:lnSpc>
              <a:spcBef>
                <a:spcPts val="1600"/>
              </a:spcBef>
              <a:spcAft>
                <a:spcPts val="0"/>
              </a:spcAft>
              <a:buNone/>
              <a:defRPr b="0" i="1" sz="1100">
                <a:solidFill>
                  <a:srgbClr val="091F2F"/>
                </a:solidFill>
                <a:latin typeface="Lora"/>
                <a:ea typeface="Lora"/>
                <a:cs typeface="Lora"/>
                <a:sym typeface="Lora"/>
              </a:defRPr>
            </a:lvl7pPr>
            <a:lvl8pPr lvl="7" rtl="0">
              <a:lnSpc>
                <a:spcPct val="100000"/>
              </a:lnSpc>
              <a:spcBef>
                <a:spcPts val="1600"/>
              </a:spcBef>
              <a:spcAft>
                <a:spcPts val="0"/>
              </a:spcAft>
              <a:buNone/>
              <a:defRPr b="0" i="1" sz="1100">
                <a:solidFill>
                  <a:srgbClr val="091F2F"/>
                </a:solidFill>
                <a:latin typeface="Lora"/>
                <a:ea typeface="Lora"/>
                <a:cs typeface="Lora"/>
                <a:sym typeface="Lora"/>
              </a:defRPr>
            </a:lvl8pPr>
            <a:lvl9pPr lvl="8" rtl="0">
              <a:lnSpc>
                <a:spcPct val="100000"/>
              </a:lnSpc>
              <a:spcBef>
                <a:spcPts val="1600"/>
              </a:spcBef>
              <a:spcAft>
                <a:spcPts val="1600"/>
              </a:spcAft>
              <a:buNone/>
              <a:defRPr b="0" i="1" sz="1100">
                <a:solidFill>
                  <a:srgbClr val="091F2F"/>
                </a:solidFill>
                <a:latin typeface="Lora"/>
                <a:ea typeface="Lora"/>
                <a:cs typeface="Lora"/>
                <a:sym typeface="Lora"/>
              </a:defRPr>
            </a:lvl9pPr>
          </a:lstStyle>
          <a:p/>
        </p:txBody>
      </p:sp>
      <p:grpSp>
        <p:nvGrpSpPr>
          <p:cNvPr id="467" name="Google Shape;467;p69"/>
          <p:cNvGrpSpPr/>
          <p:nvPr/>
        </p:nvGrpSpPr>
        <p:grpSpPr>
          <a:xfrm>
            <a:off x="8498970" y="8"/>
            <a:ext cx="645302" cy="746838"/>
            <a:chOff x="6568475" y="1210300"/>
            <a:chExt cx="481425" cy="557300"/>
          </a:xfrm>
        </p:grpSpPr>
        <p:sp>
          <p:nvSpPr>
            <p:cNvPr id="468" name="Google Shape;468;p69"/>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469" name="Google Shape;469;p69"/>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70" name="Google Shape;470;p69"/>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grpSp>
      <p:sp>
        <p:nvSpPr>
          <p:cNvPr id="471" name="Google Shape;471;p69"/>
          <p:cNvSpPr txBox="1"/>
          <p:nvPr>
            <p:ph idx="2" type="body"/>
          </p:nvPr>
        </p:nvSpPr>
        <p:spPr>
          <a:xfrm>
            <a:off x="222712" y="1323919"/>
            <a:ext cx="4240800" cy="3416400"/>
          </a:xfrm>
          <a:prstGeom prst="rect">
            <a:avLst/>
          </a:prstGeom>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FB4D42"/>
              </a:buClr>
              <a:buSzPts val="1200"/>
              <a:buFont typeface="Montserrat"/>
              <a:buChar char="●"/>
              <a:defRPr b="1" sz="2000">
                <a:solidFill>
                  <a:srgbClr val="091F2F"/>
                </a:solidFill>
                <a:latin typeface="Montserrat"/>
                <a:ea typeface="Montserrat"/>
                <a:cs typeface="Montserrat"/>
                <a:sym typeface="Montserrat"/>
              </a:defRPr>
            </a:lvl1pPr>
            <a:lvl2pPr indent="-279400" lvl="1" marL="914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indent="-279400" lvl="2" marL="13716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indent="-279400" lvl="3" marL="18288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indent="-279400" lvl="4" marL="22860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indent="-279400" lvl="5" marL="27432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indent="-279400" lvl="6" marL="3200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indent="-279400" lvl="7" marL="36576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indent="-279400" lvl="8" marL="4114800" rtl="0">
              <a:lnSpc>
                <a:spcPct val="115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Column Text With Right Image: Circle">
  <p:cSld name="TITLE_AND_BODY_1_1_1">
    <p:spTree>
      <p:nvGrpSpPr>
        <p:cNvPr id="472" name="Shape 472"/>
        <p:cNvGrpSpPr/>
        <p:nvPr/>
      </p:nvGrpSpPr>
      <p:grpSpPr>
        <a:xfrm>
          <a:off x="0" y="0"/>
          <a:ext cx="0" cy="0"/>
          <a:chOff x="0" y="0"/>
          <a:chExt cx="0" cy="0"/>
        </a:xfrm>
      </p:grpSpPr>
      <p:sp>
        <p:nvSpPr>
          <p:cNvPr id="473" name="Google Shape;473;p70"/>
          <p:cNvSpPr txBox="1"/>
          <p:nvPr>
            <p:ph type="title"/>
          </p:nvPr>
        </p:nvSpPr>
        <p:spPr>
          <a:xfrm>
            <a:off x="222712" y="184481"/>
            <a:ext cx="7775100" cy="393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9pPr>
          </a:lstStyle>
          <a:p/>
        </p:txBody>
      </p:sp>
      <p:sp>
        <p:nvSpPr>
          <p:cNvPr id="474" name="Google Shape;474;p70"/>
          <p:cNvSpPr txBox="1"/>
          <p:nvPr>
            <p:ph idx="1" type="subTitle"/>
          </p:nvPr>
        </p:nvSpPr>
        <p:spPr>
          <a:xfrm>
            <a:off x="222712" y="576375"/>
            <a:ext cx="7775100" cy="335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0" i="1" sz="1100">
                <a:solidFill>
                  <a:srgbClr val="091F2F"/>
                </a:solidFill>
                <a:latin typeface="Lora"/>
                <a:ea typeface="Lora"/>
                <a:cs typeface="Lora"/>
                <a:sym typeface="Lora"/>
              </a:defRPr>
            </a:lvl1pPr>
            <a:lvl2pPr lvl="1" rtl="0">
              <a:lnSpc>
                <a:spcPct val="100000"/>
              </a:lnSpc>
              <a:spcBef>
                <a:spcPts val="1600"/>
              </a:spcBef>
              <a:spcAft>
                <a:spcPts val="0"/>
              </a:spcAft>
              <a:buNone/>
              <a:defRPr b="0" i="1" sz="1100">
                <a:solidFill>
                  <a:srgbClr val="091F2F"/>
                </a:solidFill>
                <a:latin typeface="Lora"/>
                <a:ea typeface="Lora"/>
                <a:cs typeface="Lora"/>
                <a:sym typeface="Lora"/>
              </a:defRPr>
            </a:lvl2pPr>
            <a:lvl3pPr lvl="2" rtl="0">
              <a:lnSpc>
                <a:spcPct val="100000"/>
              </a:lnSpc>
              <a:spcBef>
                <a:spcPts val="1600"/>
              </a:spcBef>
              <a:spcAft>
                <a:spcPts val="0"/>
              </a:spcAft>
              <a:buNone/>
              <a:defRPr b="0" i="1" sz="1100">
                <a:solidFill>
                  <a:srgbClr val="091F2F"/>
                </a:solidFill>
                <a:latin typeface="Lora"/>
                <a:ea typeface="Lora"/>
                <a:cs typeface="Lora"/>
                <a:sym typeface="Lora"/>
              </a:defRPr>
            </a:lvl3pPr>
            <a:lvl4pPr lvl="3" rtl="0">
              <a:lnSpc>
                <a:spcPct val="100000"/>
              </a:lnSpc>
              <a:spcBef>
                <a:spcPts val="1600"/>
              </a:spcBef>
              <a:spcAft>
                <a:spcPts val="0"/>
              </a:spcAft>
              <a:buNone/>
              <a:defRPr b="0" i="1" sz="1100">
                <a:solidFill>
                  <a:srgbClr val="091F2F"/>
                </a:solidFill>
                <a:latin typeface="Lora"/>
                <a:ea typeface="Lora"/>
                <a:cs typeface="Lora"/>
                <a:sym typeface="Lora"/>
              </a:defRPr>
            </a:lvl4pPr>
            <a:lvl5pPr lvl="4" rtl="0">
              <a:lnSpc>
                <a:spcPct val="100000"/>
              </a:lnSpc>
              <a:spcBef>
                <a:spcPts val="1600"/>
              </a:spcBef>
              <a:spcAft>
                <a:spcPts val="0"/>
              </a:spcAft>
              <a:buNone/>
              <a:defRPr b="0" i="1" sz="1100">
                <a:solidFill>
                  <a:srgbClr val="091F2F"/>
                </a:solidFill>
                <a:latin typeface="Lora"/>
                <a:ea typeface="Lora"/>
                <a:cs typeface="Lora"/>
                <a:sym typeface="Lora"/>
              </a:defRPr>
            </a:lvl5pPr>
            <a:lvl6pPr lvl="5" rtl="0">
              <a:lnSpc>
                <a:spcPct val="100000"/>
              </a:lnSpc>
              <a:spcBef>
                <a:spcPts val="1600"/>
              </a:spcBef>
              <a:spcAft>
                <a:spcPts val="0"/>
              </a:spcAft>
              <a:buNone/>
              <a:defRPr b="0" i="1" sz="1100">
                <a:solidFill>
                  <a:srgbClr val="091F2F"/>
                </a:solidFill>
                <a:latin typeface="Lora"/>
                <a:ea typeface="Lora"/>
                <a:cs typeface="Lora"/>
                <a:sym typeface="Lora"/>
              </a:defRPr>
            </a:lvl6pPr>
            <a:lvl7pPr lvl="6" rtl="0">
              <a:lnSpc>
                <a:spcPct val="100000"/>
              </a:lnSpc>
              <a:spcBef>
                <a:spcPts val="1600"/>
              </a:spcBef>
              <a:spcAft>
                <a:spcPts val="0"/>
              </a:spcAft>
              <a:buNone/>
              <a:defRPr b="0" i="1" sz="1100">
                <a:solidFill>
                  <a:srgbClr val="091F2F"/>
                </a:solidFill>
                <a:latin typeface="Lora"/>
                <a:ea typeface="Lora"/>
                <a:cs typeface="Lora"/>
                <a:sym typeface="Lora"/>
              </a:defRPr>
            </a:lvl7pPr>
            <a:lvl8pPr lvl="7" rtl="0">
              <a:lnSpc>
                <a:spcPct val="100000"/>
              </a:lnSpc>
              <a:spcBef>
                <a:spcPts val="1600"/>
              </a:spcBef>
              <a:spcAft>
                <a:spcPts val="0"/>
              </a:spcAft>
              <a:buNone/>
              <a:defRPr b="0" i="1" sz="1100">
                <a:solidFill>
                  <a:srgbClr val="091F2F"/>
                </a:solidFill>
                <a:latin typeface="Lora"/>
                <a:ea typeface="Lora"/>
                <a:cs typeface="Lora"/>
                <a:sym typeface="Lora"/>
              </a:defRPr>
            </a:lvl8pPr>
            <a:lvl9pPr lvl="8" rtl="0">
              <a:lnSpc>
                <a:spcPct val="100000"/>
              </a:lnSpc>
              <a:spcBef>
                <a:spcPts val="1600"/>
              </a:spcBef>
              <a:spcAft>
                <a:spcPts val="1600"/>
              </a:spcAft>
              <a:buNone/>
              <a:defRPr b="0" i="1" sz="1100">
                <a:solidFill>
                  <a:srgbClr val="091F2F"/>
                </a:solidFill>
                <a:latin typeface="Lora"/>
                <a:ea typeface="Lora"/>
                <a:cs typeface="Lora"/>
                <a:sym typeface="Lora"/>
              </a:defRPr>
            </a:lvl9pPr>
          </a:lstStyle>
          <a:p/>
        </p:txBody>
      </p:sp>
      <p:grpSp>
        <p:nvGrpSpPr>
          <p:cNvPr id="475" name="Google Shape;475;p70"/>
          <p:cNvGrpSpPr/>
          <p:nvPr/>
        </p:nvGrpSpPr>
        <p:grpSpPr>
          <a:xfrm>
            <a:off x="8498970" y="8"/>
            <a:ext cx="645302" cy="746838"/>
            <a:chOff x="6568475" y="1210300"/>
            <a:chExt cx="481425" cy="557300"/>
          </a:xfrm>
        </p:grpSpPr>
        <p:sp>
          <p:nvSpPr>
            <p:cNvPr id="476" name="Google Shape;476;p70"/>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477" name="Google Shape;477;p70"/>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78" name="Google Shape;478;p70"/>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grpSp>
      <p:sp>
        <p:nvSpPr>
          <p:cNvPr id="479" name="Google Shape;479;p70"/>
          <p:cNvSpPr txBox="1"/>
          <p:nvPr>
            <p:ph idx="2" type="body"/>
          </p:nvPr>
        </p:nvSpPr>
        <p:spPr>
          <a:xfrm>
            <a:off x="222712" y="1323919"/>
            <a:ext cx="4240800" cy="3416400"/>
          </a:xfrm>
          <a:prstGeom prst="rect">
            <a:avLst/>
          </a:prstGeom>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FB4D42"/>
              </a:buClr>
              <a:buSzPts val="1200"/>
              <a:buFont typeface="Montserrat"/>
              <a:buChar char="●"/>
              <a:defRPr b="1" sz="2000">
                <a:solidFill>
                  <a:srgbClr val="091F2F"/>
                </a:solidFill>
                <a:latin typeface="Montserrat"/>
                <a:ea typeface="Montserrat"/>
                <a:cs typeface="Montserrat"/>
                <a:sym typeface="Montserrat"/>
              </a:defRPr>
            </a:lvl1pPr>
            <a:lvl2pPr indent="-279400" lvl="1" marL="914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indent="-279400" lvl="2" marL="13716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indent="-279400" lvl="3" marL="18288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indent="-279400" lvl="4" marL="22860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indent="-279400" lvl="5" marL="27432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indent="-279400" lvl="6" marL="3200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indent="-279400" lvl="7" marL="36576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indent="-279400" lvl="8" marL="4114800" rtl="0">
              <a:lnSpc>
                <a:spcPct val="115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Text" type="twoColTx">
  <p:cSld name="TITLE_AND_TWO_COLUMNS">
    <p:spTree>
      <p:nvGrpSpPr>
        <p:cNvPr id="480" name="Shape 480"/>
        <p:cNvGrpSpPr/>
        <p:nvPr/>
      </p:nvGrpSpPr>
      <p:grpSpPr>
        <a:xfrm>
          <a:off x="0" y="0"/>
          <a:ext cx="0" cy="0"/>
          <a:chOff x="0" y="0"/>
          <a:chExt cx="0" cy="0"/>
        </a:xfrm>
      </p:grpSpPr>
      <p:sp>
        <p:nvSpPr>
          <p:cNvPr id="481" name="Google Shape;481;p71"/>
          <p:cNvSpPr txBox="1"/>
          <p:nvPr>
            <p:ph type="title"/>
          </p:nvPr>
        </p:nvSpPr>
        <p:spPr>
          <a:xfrm>
            <a:off x="222712" y="184481"/>
            <a:ext cx="7775100" cy="393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9pPr>
          </a:lstStyle>
          <a:p/>
        </p:txBody>
      </p:sp>
      <p:sp>
        <p:nvSpPr>
          <p:cNvPr id="482" name="Google Shape;482;p71"/>
          <p:cNvSpPr txBox="1"/>
          <p:nvPr>
            <p:ph idx="1" type="body"/>
          </p:nvPr>
        </p:nvSpPr>
        <p:spPr>
          <a:xfrm>
            <a:off x="222712" y="1323919"/>
            <a:ext cx="3830700" cy="3416400"/>
          </a:xfrm>
          <a:prstGeom prst="rect">
            <a:avLst/>
          </a:prstGeom>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FB4D42"/>
              </a:buClr>
              <a:buSzPts val="1200"/>
              <a:buFont typeface="Montserrat"/>
              <a:buChar char="●"/>
              <a:defRPr b="1" sz="2000">
                <a:solidFill>
                  <a:srgbClr val="091F2F"/>
                </a:solidFill>
                <a:latin typeface="Montserrat"/>
                <a:ea typeface="Montserrat"/>
                <a:cs typeface="Montserrat"/>
                <a:sym typeface="Montserrat"/>
              </a:defRPr>
            </a:lvl1pPr>
            <a:lvl2pPr indent="-279400" lvl="1" marL="914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indent="-279400" lvl="2" marL="13716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indent="-279400" lvl="3" marL="18288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indent="-279400" lvl="4" marL="22860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indent="-279400" lvl="5" marL="27432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indent="-279400" lvl="6" marL="3200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indent="-279400" lvl="7" marL="36576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indent="-279400" lvl="8" marL="4114800" rtl="0">
              <a:lnSpc>
                <a:spcPct val="100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p:txBody>
      </p:sp>
      <p:sp>
        <p:nvSpPr>
          <p:cNvPr id="483" name="Google Shape;483;p71"/>
          <p:cNvSpPr txBox="1"/>
          <p:nvPr>
            <p:ph idx="2" type="subTitle"/>
          </p:nvPr>
        </p:nvSpPr>
        <p:spPr>
          <a:xfrm>
            <a:off x="222712" y="576375"/>
            <a:ext cx="7775100" cy="335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0" i="1" sz="1100">
                <a:solidFill>
                  <a:srgbClr val="091F2F"/>
                </a:solidFill>
                <a:latin typeface="Lora"/>
                <a:ea typeface="Lora"/>
                <a:cs typeface="Lora"/>
                <a:sym typeface="Lora"/>
              </a:defRPr>
            </a:lvl1pPr>
            <a:lvl2pPr lvl="1" rtl="0">
              <a:lnSpc>
                <a:spcPct val="100000"/>
              </a:lnSpc>
              <a:spcBef>
                <a:spcPts val="1600"/>
              </a:spcBef>
              <a:spcAft>
                <a:spcPts val="0"/>
              </a:spcAft>
              <a:buNone/>
              <a:defRPr b="0" i="1" sz="1100">
                <a:solidFill>
                  <a:srgbClr val="091F2F"/>
                </a:solidFill>
                <a:latin typeface="Lora"/>
                <a:ea typeface="Lora"/>
                <a:cs typeface="Lora"/>
                <a:sym typeface="Lora"/>
              </a:defRPr>
            </a:lvl2pPr>
            <a:lvl3pPr lvl="2" rtl="0">
              <a:lnSpc>
                <a:spcPct val="100000"/>
              </a:lnSpc>
              <a:spcBef>
                <a:spcPts val="1600"/>
              </a:spcBef>
              <a:spcAft>
                <a:spcPts val="0"/>
              </a:spcAft>
              <a:buNone/>
              <a:defRPr b="0" i="1" sz="1100">
                <a:solidFill>
                  <a:srgbClr val="091F2F"/>
                </a:solidFill>
                <a:latin typeface="Lora"/>
                <a:ea typeface="Lora"/>
                <a:cs typeface="Lora"/>
                <a:sym typeface="Lora"/>
              </a:defRPr>
            </a:lvl3pPr>
            <a:lvl4pPr lvl="3" rtl="0">
              <a:lnSpc>
                <a:spcPct val="100000"/>
              </a:lnSpc>
              <a:spcBef>
                <a:spcPts val="1600"/>
              </a:spcBef>
              <a:spcAft>
                <a:spcPts val="0"/>
              </a:spcAft>
              <a:buNone/>
              <a:defRPr b="0" i="1" sz="1100">
                <a:solidFill>
                  <a:srgbClr val="091F2F"/>
                </a:solidFill>
                <a:latin typeface="Lora"/>
                <a:ea typeface="Lora"/>
                <a:cs typeface="Lora"/>
                <a:sym typeface="Lora"/>
              </a:defRPr>
            </a:lvl4pPr>
            <a:lvl5pPr lvl="4" rtl="0">
              <a:lnSpc>
                <a:spcPct val="100000"/>
              </a:lnSpc>
              <a:spcBef>
                <a:spcPts val="1600"/>
              </a:spcBef>
              <a:spcAft>
                <a:spcPts val="0"/>
              </a:spcAft>
              <a:buNone/>
              <a:defRPr b="0" i="1" sz="1100">
                <a:solidFill>
                  <a:srgbClr val="091F2F"/>
                </a:solidFill>
                <a:latin typeface="Lora"/>
                <a:ea typeface="Lora"/>
                <a:cs typeface="Lora"/>
                <a:sym typeface="Lora"/>
              </a:defRPr>
            </a:lvl5pPr>
            <a:lvl6pPr lvl="5" rtl="0">
              <a:lnSpc>
                <a:spcPct val="100000"/>
              </a:lnSpc>
              <a:spcBef>
                <a:spcPts val="1600"/>
              </a:spcBef>
              <a:spcAft>
                <a:spcPts val="0"/>
              </a:spcAft>
              <a:buNone/>
              <a:defRPr b="0" i="1" sz="1100">
                <a:solidFill>
                  <a:srgbClr val="091F2F"/>
                </a:solidFill>
                <a:latin typeface="Lora"/>
                <a:ea typeface="Lora"/>
                <a:cs typeface="Lora"/>
                <a:sym typeface="Lora"/>
              </a:defRPr>
            </a:lvl6pPr>
            <a:lvl7pPr lvl="6" rtl="0">
              <a:lnSpc>
                <a:spcPct val="100000"/>
              </a:lnSpc>
              <a:spcBef>
                <a:spcPts val="1600"/>
              </a:spcBef>
              <a:spcAft>
                <a:spcPts val="0"/>
              </a:spcAft>
              <a:buNone/>
              <a:defRPr b="0" i="1" sz="1100">
                <a:solidFill>
                  <a:srgbClr val="091F2F"/>
                </a:solidFill>
                <a:latin typeface="Lora"/>
                <a:ea typeface="Lora"/>
                <a:cs typeface="Lora"/>
                <a:sym typeface="Lora"/>
              </a:defRPr>
            </a:lvl7pPr>
            <a:lvl8pPr lvl="7" rtl="0">
              <a:lnSpc>
                <a:spcPct val="100000"/>
              </a:lnSpc>
              <a:spcBef>
                <a:spcPts val="1600"/>
              </a:spcBef>
              <a:spcAft>
                <a:spcPts val="0"/>
              </a:spcAft>
              <a:buNone/>
              <a:defRPr b="0" i="1" sz="1100">
                <a:solidFill>
                  <a:srgbClr val="091F2F"/>
                </a:solidFill>
                <a:latin typeface="Lora"/>
                <a:ea typeface="Lora"/>
                <a:cs typeface="Lora"/>
                <a:sym typeface="Lora"/>
              </a:defRPr>
            </a:lvl8pPr>
            <a:lvl9pPr lvl="8" rtl="0">
              <a:lnSpc>
                <a:spcPct val="100000"/>
              </a:lnSpc>
              <a:spcBef>
                <a:spcPts val="1600"/>
              </a:spcBef>
              <a:spcAft>
                <a:spcPts val="1600"/>
              </a:spcAft>
              <a:buNone/>
              <a:defRPr b="0" i="1" sz="1100">
                <a:solidFill>
                  <a:srgbClr val="091F2F"/>
                </a:solidFill>
                <a:latin typeface="Lora"/>
                <a:ea typeface="Lora"/>
                <a:cs typeface="Lora"/>
                <a:sym typeface="Lora"/>
              </a:defRPr>
            </a:lvl9pPr>
          </a:lstStyle>
          <a:p/>
        </p:txBody>
      </p:sp>
      <p:grpSp>
        <p:nvGrpSpPr>
          <p:cNvPr id="484" name="Google Shape;484;p71"/>
          <p:cNvGrpSpPr/>
          <p:nvPr/>
        </p:nvGrpSpPr>
        <p:grpSpPr>
          <a:xfrm>
            <a:off x="8498970" y="8"/>
            <a:ext cx="645302" cy="746838"/>
            <a:chOff x="6568475" y="1210300"/>
            <a:chExt cx="481425" cy="557300"/>
          </a:xfrm>
        </p:grpSpPr>
        <p:sp>
          <p:nvSpPr>
            <p:cNvPr id="485" name="Google Shape;485;p71"/>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486" name="Google Shape;486;p71"/>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87" name="Google Shape;487;p71"/>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grpSp>
      <p:sp>
        <p:nvSpPr>
          <p:cNvPr id="488" name="Google Shape;488;p71"/>
          <p:cNvSpPr txBox="1"/>
          <p:nvPr>
            <p:ph idx="3" type="body"/>
          </p:nvPr>
        </p:nvSpPr>
        <p:spPr>
          <a:xfrm>
            <a:off x="4523257" y="1323919"/>
            <a:ext cx="3830700" cy="3416400"/>
          </a:xfrm>
          <a:prstGeom prst="rect">
            <a:avLst/>
          </a:prstGeom>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FB4D42"/>
              </a:buClr>
              <a:buSzPts val="1200"/>
              <a:buFont typeface="Montserrat"/>
              <a:buChar char="●"/>
              <a:defRPr b="1" sz="2000">
                <a:solidFill>
                  <a:srgbClr val="091F2F"/>
                </a:solidFill>
                <a:latin typeface="Montserrat"/>
                <a:ea typeface="Montserrat"/>
                <a:cs typeface="Montserrat"/>
                <a:sym typeface="Montserrat"/>
              </a:defRPr>
            </a:lvl1pPr>
            <a:lvl2pPr indent="-279400" lvl="1" marL="914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indent="-279400" lvl="2" marL="13716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indent="-279400" lvl="3" marL="18288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indent="-279400" lvl="4" marL="22860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indent="-279400" lvl="5" marL="27432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indent="-279400" lvl="6" marL="3200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indent="-279400" lvl="7" marL="36576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indent="-279400" lvl="8" marL="4114800" rtl="0">
              <a:lnSpc>
                <a:spcPct val="100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9" name="Shape 489"/>
        <p:cNvGrpSpPr/>
        <p:nvPr/>
      </p:nvGrpSpPr>
      <p:grpSpPr>
        <a:xfrm>
          <a:off x="0" y="0"/>
          <a:ext cx="0" cy="0"/>
          <a:chOff x="0" y="0"/>
          <a:chExt cx="0" cy="0"/>
        </a:xfrm>
      </p:grpSpPr>
      <p:grpSp>
        <p:nvGrpSpPr>
          <p:cNvPr id="490" name="Google Shape;490;p72"/>
          <p:cNvGrpSpPr/>
          <p:nvPr/>
        </p:nvGrpSpPr>
        <p:grpSpPr>
          <a:xfrm>
            <a:off x="8498970" y="8"/>
            <a:ext cx="645302" cy="746838"/>
            <a:chOff x="6568475" y="1210300"/>
            <a:chExt cx="481425" cy="557300"/>
          </a:xfrm>
        </p:grpSpPr>
        <p:sp>
          <p:nvSpPr>
            <p:cNvPr id="491" name="Google Shape;491;p72"/>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492" name="Google Shape;492;p72"/>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93" name="Google Shape;493;p72"/>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gr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bg>
      <p:bgPr>
        <a:noFill/>
      </p:bgPr>
    </p:bg>
    <p:spTree>
      <p:nvGrpSpPr>
        <p:cNvPr id="494" name="Shape 494"/>
        <p:cNvGrpSpPr/>
        <p:nvPr/>
      </p:nvGrpSpPr>
      <p:grpSpPr>
        <a:xfrm>
          <a:off x="0" y="0"/>
          <a:ext cx="0" cy="0"/>
          <a:chOff x="0" y="0"/>
          <a:chExt cx="0" cy="0"/>
        </a:xfrm>
      </p:grpSpPr>
      <p:sp>
        <p:nvSpPr>
          <p:cNvPr id="495" name="Google Shape;495;p73"/>
          <p:cNvSpPr/>
          <p:nvPr/>
        </p:nvSpPr>
        <p:spPr>
          <a:xfrm>
            <a:off x="0" y="0"/>
            <a:ext cx="9144000" cy="5143500"/>
          </a:xfrm>
          <a:prstGeom prst="rect">
            <a:avLst/>
          </a:prstGeom>
          <a:solidFill>
            <a:srgbClr val="00447B"/>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nvGrpSpPr>
          <p:cNvPr id="496" name="Google Shape;496;p73"/>
          <p:cNvGrpSpPr/>
          <p:nvPr/>
        </p:nvGrpSpPr>
        <p:grpSpPr>
          <a:xfrm>
            <a:off x="8498970" y="8"/>
            <a:ext cx="645302" cy="746838"/>
            <a:chOff x="6568475" y="1210300"/>
            <a:chExt cx="481425" cy="557300"/>
          </a:xfrm>
        </p:grpSpPr>
        <p:sp>
          <p:nvSpPr>
            <p:cNvPr id="497" name="Google Shape;497;p73"/>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498" name="Google Shape;498;p73"/>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99" name="Google Shape;499;p73"/>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bg>
      <p:bgPr>
        <a:solidFill>
          <a:srgbClr val="FFFFFF"/>
        </a:solidFill>
      </p:bgPr>
    </p:bg>
    <p:spTree>
      <p:nvGrpSpPr>
        <p:cNvPr id="53" name="Shape 53"/>
        <p:cNvGrpSpPr/>
        <p:nvPr/>
      </p:nvGrpSpPr>
      <p:grpSpPr>
        <a:xfrm>
          <a:off x="0" y="0"/>
          <a:ext cx="0" cy="0"/>
          <a:chOff x="0" y="0"/>
          <a:chExt cx="0" cy="0"/>
        </a:xfrm>
      </p:grpSpPr>
      <p:sp>
        <p:nvSpPr>
          <p:cNvPr id="54" name="Google Shape;5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55" name="Google Shape;55;p8"/>
          <p:cNvSpPr txBox="1"/>
          <p:nvPr>
            <p:ph type="title"/>
          </p:nvPr>
        </p:nvSpPr>
        <p:spPr>
          <a:xfrm>
            <a:off x="304451" y="157226"/>
            <a:ext cx="3641100" cy="43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6" name="Google Shape;56;p8"/>
          <p:cNvSpPr/>
          <p:nvPr/>
        </p:nvSpPr>
        <p:spPr>
          <a:xfrm>
            <a:off x="432350" y="1304875"/>
            <a:ext cx="2469300" cy="607800"/>
          </a:xfrm>
          <a:prstGeom prst="homePlate">
            <a:avLst>
              <a:gd fmla="val 50000" name="adj"/>
            </a:avLst>
          </a:prstGeom>
          <a:solidFill>
            <a:srgbClr val="091F2F"/>
          </a:solidFill>
          <a:ln>
            <a:noFill/>
          </a:ln>
        </p:spPr>
        <p:txBody>
          <a:bodyPr anchorCtr="0" anchor="ctr" bIns="121875" lIns="121875" spcFirstLastPara="1" rIns="121875" wrap="square" tIns="121875">
            <a:noAutofit/>
          </a:bodyPr>
          <a:lstStyle/>
          <a:p>
            <a:pPr indent="0" lvl="0" marL="0" rtl="0" algn="ctr">
              <a:spcBef>
                <a:spcPts val="0"/>
              </a:spcBef>
              <a:spcAft>
                <a:spcPts val="0"/>
              </a:spcAft>
              <a:buClr>
                <a:srgbClr val="000000"/>
              </a:buClr>
              <a:buSzPts val="1500"/>
              <a:buFont typeface="Arial"/>
              <a:buNone/>
            </a:pPr>
            <a:r>
              <a:t/>
            </a:r>
            <a:endParaRPr>
              <a:solidFill>
                <a:srgbClr val="091F2F"/>
              </a:solidFill>
            </a:endParaRPr>
          </a:p>
        </p:txBody>
      </p:sp>
      <p:sp>
        <p:nvSpPr>
          <p:cNvPr id="57" name="Google Shape;57;p8"/>
          <p:cNvSpPr/>
          <p:nvPr/>
        </p:nvSpPr>
        <p:spPr>
          <a:xfrm>
            <a:off x="3044777" y="1304875"/>
            <a:ext cx="2760600" cy="607800"/>
          </a:xfrm>
          <a:prstGeom prst="chevron">
            <a:avLst>
              <a:gd fmla="val 50000" name="adj"/>
            </a:avLst>
          </a:prstGeom>
          <a:solidFill>
            <a:srgbClr val="091F2F"/>
          </a:solidFill>
          <a:ln>
            <a:noFill/>
          </a:ln>
        </p:spPr>
        <p:txBody>
          <a:bodyPr anchorCtr="0" anchor="ctr" bIns="121875" lIns="121875" spcFirstLastPara="1" rIns="121875" wrap="square" tIns="121875">
            <a:noAutofit/>
          </a:bodyPr>
          <a:lstStyle/>
          <a:p>
            <a:pPr indent="0" lvl="0" marL="0" rtl="0" algn="ctr">
              <a:spcBef>
                <a:spcPts val="0"/>
              </a:spcBef>
              <a:spcAft>
                <a:spcPts val="0"/>
              </a:spcAft>
              <a:buClr>
                <a:srgbClr val="000000"/>
              </a:buClr>
              <a:buSzPts val="1500"/>
              <a:buFont typeface="Arial"/>
              <a:buNone/>
            </a:pPr>
            <a:r>
              <a:t/>
            </a:r>
            <a:endParaRPr>
              <a:solidFill>
                <a:srgbClr val="091F2F"/>
              </a:solidFill>
            </a:endParaRPr>
          </a:p>
        </p:txBody>
      </p:sp>
      <p:sp>
        <p:nvSpPr>
          <p:cNvPr id="58" name="Google Shape;58;p8"/>
          <p:cNvSpPr/>
          <p:nvPr/>
        </p:nvSpPr>
        <p:spPr>
          <a:xfrm>
            <a:off x="5948502" y="1304875"/>
            <a:ext cx="2760600" cy="607800"/>
          </a:xfrm>
          <a:prstGeom prst="chevron">
            <a:avLst>
              <a:gd fmla="val 50000" name="adj"/>
            </a:avLst>
          </a:prstGeom>
          <a:solidFill>
            <a:srgbClr val="091F2F"/>
          </a:solidFill>
          <a:ln>
            <a:noFill/>
          </a:ln>
        </p:spPr>
        <p:txBody>
          <a:bodyPr anchorCtr="0" anchor="ctr" bIns="121875" lIns="121875" spcFirstLastPara="1" rIns="121875" wrap="square" tIns="121875">
            <a:noAutofit/>
          </a:bodyPr>
          <a:lstStyle/>
          <a:p>
            <a:pPr indent="0" lvl="0" marL="0" rtl="0" algn="ctr">
              <a:spcBef>
                <a:spcPts val="0"/>
              </a:spcBef>
              <a:spcAft>
                <a:spcPts val="0"/>
              </a:spcAft>
              <a:buClr>
                <a:srgbClr val="000000"/>
              </a:buClr>
              <a:buSzPts val="1500"/>
              <a:buFont typeface="Arial"/>
              <a:buNone/>
            </a:pPr>
            <a:r>
              <a:t/>
            </a:r>
            <a:endParaRPr>
              <a:solidFill>
                <a:srgbClr val="091F2F"/>
              </a:solidFill>
            </a:endParaRPr>
          </a:p>
        </p:txBody>
      </p:sp>
      <p:cxnSp>
        <p:nvCxnSpPr>
          <p:cNvPr id="59" name="Google Shape;59;p8"/>
          <p:cNvCxnSpPr/>
          <p:nvPr/>
        </p:nvCxnSpPr>
        <p:spPr>
          <a:xfrm>
            <a:off x="379585" y="596900"/>
            <a:ext cx="8360400" cy="0"/>
          </a:xfrm>
          <a:prstGeom prst="straightConnector1">
            <a:avLst/>
          </a:prstGeom>
          <a:noFill/>
          <a:ln cap="flat" cmpd="sng" w="28575">
            <a:solidFill>
              <a:srgbClr val="091F2F"/>
            </a:solidFill>
            <a:prstDash val="solid"/>
            <a:round/>
            <a:headEnd len="med" w="med" type="none"/>
            <a:tailEnd len="med" w="med" type="none"/>
          </a:ln>
        </p:spPr>
      </p:cxnSp>
      <p:sp>
        <p:nvSpPr>
          <p:cNvPr id="60" name="Google Shape;60;p8"/>
          <p:cNvSpPr txBox="1"/>
          <p:nvPr>
            <p:ph idx="2" type="title"/>
          </p:nvPr>
        </p:nvSpPr>
        <p:spPr>
          <a:xfrm>
            <a:off x="432350" y="1366375"/>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a:spcBef>
                <a:spcPts val="0"/>
              </a:spcBef>
              <a:spcAft>
                <a:spcPts val="0"/>
              </a:spcAft>
              <a:buNone/>
              <a:defRPr/>
            </a:lvl9pPr>
          </a:lstStyle>
          <a:p/>
        </p:txBody>
      </p:sp>
      <p:sp>
        <p:nvSpPr>
          <p:cNvPr id="61" name="Google Shape;61;p8"/>
          <p:cNvSpPr txBox="1"/>
          <p:nvPr>
            <p:ph idx="3" type="title"/>
          </p:nvPr>
        </p:nvSpPr>
        <p:spPr>
          <a:xfrm>
            <a:off x="3336150" y="1366375"/>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62" name="Google Shape;62;p8"/>
          <p:cNvSpPr txBox="1"/>
          <p:nvPr>
            <p:ph idx="4" type="title"/>
          </p:nvPr>
        </p:nvSpPr>
        <p:spPr>
          <a:xfrm>
            <a:off x="6254225" y="1366375"/>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63" name="Google Shape;63;p8"/>
          <p:cNvSpPr txBox="1"/>
          <p:nvPr>
            <p:ph idx="5" type="title"/>
          </p:nvPr>
        </p:nvSpPr>
        <p:spPr>
          <a:xfrm>
            <a:off x="432350" y="2169050"/>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p:txBody>
      </p:sp>
      <p:sp>
        <p:nvSpPr>
          <p:cNvPr id="64" name="Google Shape;64;p8"/>
          <p:cNvSpPr txBox="1"/>
          <p:nvPr>
            <p:ph idx="6" type="title"/>
          </p:nvPr>
        </p:nvSpPr>
        <p:spPr>
          <a:xfrm>
            <a:off x="3336150" y="2169050"/>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p:txBody>
      </p:sp>
      <p:sp>
        <p:nvSpPr>
          <p:cNvPr id="65" name="Google Shape;65;p8"/>
          <p:cNvSpPr txBox="1"/>
          <p:nvPr>
            <p:ph idx="7" type="title"/>
          </p:nvPr>
        </p:nvSpPr>
        <p:spPr>
          <a:xfrm>
            <a:off x="6254225" y="2169050"/>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p:txBody>
      </p:sp>
      <p:sp>
        <p:nvSpPr>
          <p:cNvPr id="66" name="Google Shape;66;p8"/>
          <p:cNvSpPr txBox="1"/>
          <p:nvPr>
            <p:ph idx="1" type="subTitle"/>
          </p:nvPr>
        </p:nvSpPr>
        <p:spPr>
          <a:xfrm>
            <a:off x="434024" y="2281471"/>
            <a:ext cx="2383200" cy="736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a:spcBef>
                <a:spcPts val="0"/>
              </a:spcBef>
              <a:spcAft>
                <a:spcPts val="0"/>
              </a:spcAft>
              <a:buNone/>
              <a:defRPr/>
            </a:lvl9pPr>
          </a:lstStyle>
          <a:p/>
        </p:txBody>
      </p:sp>
      <p:sp>
        <p:nvSpPr>
          <p:cNvPr id="67" name="Google Shape;67;p8"/>
          <p:cNvSpPr txBox="1"/>
          <p:nvPr>
            <p:ph idx="8" type="subTitle"/>
          </p:nvPr>
        </p:nvSpPr>
        <p:spPr>
          <a:xfrm>
            <a:off x="3344125" y="2278896"/>
            <a:ext cx="2383200" cy="736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68" name="Google Shape;68;p8"/>
          <p:cNvSpPr txBox="1"/>
          <p:nvPr>
            <p:ph idx="9" type="subTitle"/>
          </p:nvPr>
        </p:nvSpPr>
        <p:spPr>
          <a:xfrm>
            <a:off x="6277525" y="2278896"/>
            <a:ext cx="2383200" cy="736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introduction">
  <p:cSld name="CUSTOM_4_1">
    <p:spTree>
      <p:nvGrpSpPr>
        <p:cNvPr id="500" name="Shape 500"/>
        <p:cNvGrpSpPr/>
        <p:nvPr/>
      </p:nvGrpSpPr>
      <p:grpSpPr>
        <a:xfrm>
          <a:off x="0" y="0"/>
          <a:ext cx="0" cy="0"/>
          <a:chOff x="0" y="0"/>
          <a:chExt cx="0" cy="0"/>
        </a:xfrm>
      </p:grpSpPr>
      <p:cxnSp>
        <p:nvCxnSpPr>
          <p:cNvPr id="501" name="Google Shape;501;p74"/>
          <p:cNvCxnSpPr/>
          <p:nvPr/>
        </p:nvCxnSpPr>
        <p:spPr>
          <a:xfrm>
            <a:off x="379585" y="596900"/>
            <a:ext cx="8360400" cy="0"/>
          </a:xfrm>
          <a:prstGeom prst="straightConnector1">
            <a:avLst/>
          </a:prstGeom>
          <a:noFill/>
          <a:ln cap="flat" cmpd="sng" w="28575">
            <a:solidFill>
              <a:srgbClr val="091F2F"/>
            </a:solidFill>
            <a:prstDash val="solid"/>
            <a:round/>
            <a:headEnd len="med" w="med" type="none"/>
            <a:tailEnd len="med" w="med" type="none"/>
          </a:ln>
        </p:spPr>
      </p:cxnSp>
      <p:sp>
        <p:nvSpPr>
          <p:cNvPr id="502" name="Google Shape;502;p74"/>
          <p:cNvSpPr txBox="1"/>
          <p:nvPr>
            <p:ph type="title"/>
          </p:nvPr>
        </p:nvSpPr>
        <p:spPr>
          <a:xfrm>
            <a:off x="304451" y="157226"/>
            <a:ext cx="3641100" cy="4386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03" name="Google Shape;503;p74"/>
          <p:cNvSpPr txBox="1"/>
          <p:nvPr>
            <p:ph idx="1" type="subTitle"/>
          </p:nvPr>
        </p:nvSpPr>
        <p:spPr>
          <a:xfrm>
            <a:off x="228600" y="3768050"/>
            <a:ext cx="1999500" cy="736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i="1">
                <a:latin typeface="Lora"/>
                <a:ea typeface="Lora"/>
                <a:cs typeface="Lora"/>
                <a:sym typeface="Lora"/>
              </a:defRPr>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cxnSp>
        <p:nvCxnSpPr>
          <p:cNvPr id="504" name="Google Shape;504;p74"/>
          <p:cNvCxnSpPr/>
          <p:nvPr/>
        </p:nvCxnSpPr>
        <p:spPr>
          <a:xfrm>
            <a:off x="553725" y="3774825"/>
            <a:ext cx="1304400" cy="0"/>
          </a:xfrm>
          <a:prstGeom prst="straightConnector1">
            <a:avLst/>
          </a:prstGeom>
          <a:noFill/>
          <a:ln cap="flat" cmpd="sng" w="19050">
            <a:solidFill>
              <a:srgbClr val="FF454A"/>
            </a:solidFill>
            <a:prstDash val="solid"/>
            <a:round/>
            <a:headEnd len="med" w="med" type="none"/>
            <a:tailEnd len="med" w="med" type="none"/>
          </a:ln>
        </p:spPr>
      </p:cxnSp>
      <p:sp>
        <p:nvSpPr>
          <p:cNvPr id="505" name="Google Shape;505;p74"/>
          <p:cNvSpPr txBox="1"/>
          <p:nvPr>
            <p:ph idx="2" type="title"/>
          </p:nvPr>
        </p:nvSpPr>
        <p:spPr>
          <a:xfrm>
            <a:off x="228600" y="3163000"/>
            <a:ext cx="1924800" cy="4848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b="1">
                <a:solidFill>
                  <a:srgbClr val="091F2F"/>
                </a:solidFill>
                <a:latin typeface="Montserrat"/>
                <a:ea typeface="Montserrat"/>
                <a:cs typeface="Montserrat"/>
                <a:sym typeface="Montserrat"/>
              </a:defRPr>
            </a:lvl1pPr>
            <a:lvl2pPr lvl="1" rtl="0" algn="ctr">
              <a:spcBef>
                <a:spcPts val="0"/>
              </a:spcBef>
              <a:spcAft>
                <a:spcPts val="0"/>
              </a:spcAft>
              <a:buNone/>
              <a:defRPr>
                <a:solidFill>
                  <a:srgbClr val="091F2F"/>
                </a:solidFill>
              </a:defRPr>
            </a:lvl2pPr>
            <a:lvl3pPr lvl="2" rtl="0" algn="ctr">
              <a:spcBef>
                <a:spcPts val="0"/>
              </a:spcBef>
              <a:spcAft>
                <a:spcPts val="0"/>
              </a:spcAft>
              <a:buNone/>
              <a:defRPr>
                <a:solidFill>
                  <a:srgbClr val="091F2F"/>
                </a:solidFill>
              </a:defRPr>
            </a:lvl3pPr>
            <a:lvl4pPr lvl="3" rtl="0" algn="ctr">
              <a:spcBef>
                <a:spcPts val="0"/>
              </a:spcBef>
              <a:spcAft>
                <a:spcPts val="0"/>
              </a:spcAft>
              <a:buNone/>
              <a:defRPr>
                <a:solidFill>
                  <a:srgbClr val="091F2F"/>
                </a:solidFill>
              </a:defRPr>
            </a:lvl4pPr>
            <a:lvl5pPr lvl="4" rtl="0" algn="ctr">
              <a:spcBef>
                <a:spcPts val="0"/>
              </a:spcBef>
              <a:spcAft>
                <a:spcPts val="0"/>
              </a:spcAft>
              <a:buNone/>
              <a:defRPr>
                <a:solidFill>
                  <a:srgbClr val="091F2F"/>
                </a:solidFill>
              </a:defRPr>
            </a:lvl5pPr>
            <a:lvl6pPr lvl="5" rtl="0" algn="ctr">
              <a:spcBef>
                <a:spcPts val="0"/>
              </a:spcBef>
              <a:spcAft>
                <a:spcPts val="0"/>
              </a:spcAft>
              <a:buNone/>
              <a:defRPr>
                <a:solidFill>
                  <a:srgbClr val="091F2F"/>
                </a:solidFill>
              </a:defRPr>
            </a:lvl6pPr>
            <a:lvl7pPr lvl="6" rtl="0" algn="ctr">
              <a:spcBef>
                <a:spcPts val="0"/>
              </a:spcBef>
              <a:spcAft>
                <a:spcPts val="0"/>
              </a:spcAft>
              <a:buNone/>
              <a:defRPr>
                <a:solidFill>
                  <a:srgbClr val="091F2F"/>
                </a:solidFill>
              </a:defRPr>
            </a:lvl7pPr>
            <a:lvl8pPr lvl="7" rtl="0" algn="ctr">
              <a:spcBef>
                <a:spcPts val="0"/>
              </a:spcBef>
              <a:spcAft>
                <a:spcPts val="0"/>
              </a:spcAft>
              <a:buNone/>
              <a:defRPr>
                <a:solidFill>
                  <a:srgbClr val="091F2F"/>
                </a:solidFill>
              </a:defRPr>
            </a:lvl8pPr>
            <a:lvl9pPr lvl="8" rtl="0" algn="ctr">
              <a:spcBef>
                <a:spcPts val="0"/>
              </a:spcBef>
              <a:spcAft>
                <a:spcPts val="0"/>
              </a:spcAft>
              <a:buNone/>
              <a:defRPr>
                <a:solidFill>
                  <a:srgbClr val="091F2F"/>
                </a:solidFill>
              </a:defRPr>
            </a:lvl9pPr>
          </a:lstStyle>
          <a:p/>
        </p:txBody>
      </p:sp>
      <p:sp>
        <p:nvSpPr>
          <p:cNvPr id="506" name="Google Shape;506;p74"/>
          <p:cNvSpPr txBox="1"/>
          <p:nvPr>
            <p:ph idx="3" type="subTitle"/>
          </p:nvPr>
        </p:nvSpPr>
        <p:spPr>
          <a:xfrm>
            <a:off x="2471825" y="3768050"/>
            <a:ext cx="1999500" cy="736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i="1">
                <a:latin typeface="Lora"/>
                <a:ea typeface="Lora"/>
                <a:cs typeface="Lora"/>
                <a:sym typeface="Lora"/>
              </a:defRPr>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cxnSp>
        <p:nvCxnSpPr>
          <p:cNvPr id="507" name="Google Shape;507;p74"/>
          <p:cNvCxnSpPr/>
          <p:nvPr/>
        </p:nvCxnSpPr>
        <p:spPr>
          <a:xfrm>
            <a:off x="2796950" y="3774825"/>
            <a:ext cx="1304400" cy="0"/>
          </a:xfrm>
          <a:prstGeom prst="straightConnector1">
            <a:avLst/>
          </a:prstGeom>
          <a:noFill/>
          <a:ln cap="flat" cmpd="sng" w="19050">
            <a:solidFill>
              <a:srgbClr val="FF454A"/>
            </a:solidFill>
            <a:prstDash val="solid"/>
            <a:round/>
            <a:headEnd len="med" w="med" type="none"/>
            <a:tailEnd len="med" w="med" type="none"/>
          </a:ln>
        </p:spPr>
      </p:cxnSp>
      <p:sp>
        <p:nvSpPr>
          <p:cNvPr id="508" name="Google Shape;508;p74"/>
          <p:cNvSpPr txBox="1"/>
          <p:nvPr>
            <p:ph idx="4" type="title"/>
          </p:nvPr>
        </p:nvSpPr>
        <p:spPr>
          <a:xfrm>
            <a:off x="2471825" y="3163000"/>
            <a:ext cx="1924800" cy="4848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b="1">
                <a:solidFill>
                  <a:srgbClr val="091F2F"/>
                </a:solidFill>
                <a:latin typeface="Montserrat"/>
                <a:ea typeface="Montserrat"/>
                <a:cs typeface="Montserrat"/>
                <a:sym typeface="Montserrat"/>
              </a:defRPr>
            </a:lvl1pPr>
            <a:lvl2pPr lvl="1" rtl="0" algn="ctr">
              <a:spcBef>
                <a:spcPts val="0"/>
              </a:spcBef>
              <a:spcAft>
                <a:spcPts val="0"/>
              </a:spcAft>
              <a:buNone/>
              <a:defRPr>
                <a:solidFill>
                  <a:srgbClr val="091F2F"/>
                </a:solidFill>
              </a:defRPr>
            </a:lvl2pPr>
            <a:lvl3pPr lvl="2" rtl="0" algn="ctr">
              <a:spcBef>
                <a:spcPts val="0"/>
              </a:spcBef>
              <a:spcAft>
                <a:spcPts val="0"/>
              </a:spcAft>
              <a:buNone/>
              <a:defRPr>
                <a:solidFill>
                  <a:srgbClr val="091F2F"/>
                </a:solidFill>
              </a:defRPr>
            </a:lvl3pPr>
            <a:lvl4pPr lvl="3" rtl="0" algn="ctr">
              <a:spcBef>
                <a:spcPts val="0"/>
              </a:spcBef>
              <a:spcAft>
                <a:spcPts val="0"/>
              </a:spcAft>
              <a:buNone/>
              <a:defRPr>
                <a:solidFill>
                  <a:srgbClr val="091F2F"/>
                </a:solidFill>
              </a:defRPr>
            </a:lvl4pPr>
            <a:lvl5pPr lvl="4" rtl="0" algn="ctr">
              <a:spcBef>
                <a:spcPts val="0"/>
              </a:spcBef>
              <a:spcAft>
                <a:spcPts val="0"/>
              </a:spcAft>
              <a:buNone/>
              <a:defRPr>
                <a:solidFill>
                  <a:srgbClr val="091F2F"/>
                </a:solidFill>
              </a:defRPr>
            </a:lvl5pPr>
            <a:lvl6pPr lvl="5" rtl="0" algn="ctr">
              <a:spcBef>
                <a:spcPts val="0"/>
              </a:spcBef>
              <a:spcAft>
                <a:spcPts val="0"/>
              </a:spcAft>
              <a:buNone/>
              <a:defRPr>
                <a:solidFill>
                  <a:srgbClr val="091F2F"/>
                </a:solidFill>
              </a:defRPr>
            </a:lvl6pPr>
            <a:lvl7pPr lvl="6" rtl="0" algn="ctr">
              <a:spcBef>
                <a:spcPts val="0"/>
              </a:spcBef>
              <a:spcAft>
                <a:spcPts val="0"/>
              </a:spcAft>
              <a:buNone/>
              <a:defRPr>
                <a:solidFill>
                  <a:srgbClr val="091F2F"/>
                </a:solidFill>
              </a:defRPr>
            </a:lvl7pPr>
            <a:lvl8pPr lvl="7" rtl="0" algn="ctr">
              <a:spcBef>
                <a:spcPts val="0"/>
              </a:spcBef>
              <a:spcAft>
                <a:spcPts val="0"/>
              </a:spcAft>
              <a:buNone/>
              <a:defRPr>
                <a:solidFill>
                  <a:srgbClr val="091F2F"/>
                </a:solidFill>
              </a:defRPr>
            </a:lvl8pPr>
            <a:lvl9pPr lvl="8" rtl="0" algn="ctr">
              <a:spcBef>
                <a:spcPts val="0"/>
              </a:spcBef>
              <a:spcAft>
                <a:spcPts val="0"/>
              </a:spcAft>
              <a:buNone/>
              <a:defRPr>
                <a:solidFill>
                  <a:srgbClr val="091F2F"/>
                </a:solidFill>
              </a:defRPr>
            </a:lvl9pPr>
          </a:lstStyle>
          <a:p/>
        </p:txBody>
      </p:sp>
      <p:sp>
        <p:nvSpPr>
          <p:cNvPr id="509" name="Google Shape;509;p74"/>
          <p:cNvSpPr txBox="1"/>
          <p:nvPr>
            <p:ph idx="5" type="subTitle"/>
          </p:nvPr>
        </p:nvSpPr>
        <p:spPr>
          <a:xfrm>
            <a:off x="4789750" y="3768050"/>
            <a:ext cx="1999500" cy="736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i="1">
                <a:latin typeface="Lora"/>
                <a:ea typeface="Lora"/>
                <a:cs typeface="Lora"/>
                <a:sym typeface="Lora"/>
              </a:defRPr>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cxnSp>
        <p:nvCxnSpPr>
          <p:cNvPr id="510" name="Google Shape;510;p74"/>
          <p:cNvCxnSpPr/>
          <p:nvPr/>
        </p:nvCxnSpPr>
        <p:spPr>
          <a:xfrm>
            <a:off x="5114875" y="3774825"/>
            <a:ext cx="1304400" cy="0"/>
          </a:xfrm>
          <a:prstGeom prst="straightConnector1">
            <a:avLst/>
          </a:prstGeom>
          <a:noFill/>
          <a:ln cap="flat" cmpd="sng" w="19050">
            <a:solidFill>
              <a:srgbClr val="FF454A"/>
            </a:solidFill>
            <a:prstDash val="solid"/>
            <a:round/>
            <a:headEnd len="med" w="med" type="none"/>
            <a:tailEnd len="med" w="med" type="none"/>
          </a:ln>
        </p:spPr>
      </p:cxnSp>
      <p:sp>
        <p:nvSpPr>
          <p:cNvPr id="511" name="Google Shape;511;p74"/>
          <p:cNvSpPr txBox="1"/>
          <p:nvPr>
            <p:ph idx="6" type="title"/>
          </p:nvPr>
        </p:nvSpPr>
        <p:spPr>
          <a:xfrm>
            <a:off x="4789750" y="3163000"/>
            <a:ext cx="1924800" cy="4848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b="1">
                <a:solidFill>
                  <a:srgbClr val="091F2F"/>
                </a:solidFill>
                <a:latin typeface="Montserrat"/>
                <a:ea typeface="Montserrat"/>
                <a:cs typeface="Montserrat"/>
                <a:sym typeface="Montserrat"/>
              </a:defRPr>
            </a:lvl1pPr>
            <a:lvl2pPr lvl="1" rtl="0" algn="ctr">
              <a:spcBef>
                <a:spcPts val="0"/>
              </a:spcBef>
              <a:spcAft>
                <a:spcPts val="0"/>
              </a:spcAft>
              <a:buNone/>
              <a:defRPr>
                <a:solidFill>
                  <a:srgbClr val="091F2F"/>
                </a:solidFill>
              </a:defRPr>
            </a:lvl2pPr>
            <a:lvl3pPr lvl="2" rtl="0" algn="ctr">
              <a:spcBef>
                <a:spcPts val="0"/>
              </a:spcBef>
              <a:spcAft>
                <a:spcPts val="0"/>
              </a:spcAft>
              <a:buNone/>
              <a:defRPr>
                <a:solidFill>
                  <a:srgbClr val="091F2F"/>
                </a:solidFill>
              </a:defRPr>
            </a:lvl3pPr>
            <a:lvl4pPr lvl="3" rtl="0" algn="ctr">
              <a:spcBef>
                <a:spcPts val="0"/>
              </a:spcBef>
              <a:spcAft>
                <a:spcPts val="0"/>
              </a:spcAft>
              <a:buNone/>
              <a:defRPr>
                <a:solidFill>
                  <a:srgbClr val="091F2F"/>
                </a:solidFill>
              </a:defRPr>
            </a:lvl4pPr>
            <a:lvl5pPr lvl="4" rtl="0" algn="ctr">
              <a:spcBef>
                <a:spcPts val="0"/>
              </a:spcBef>
              <a:spcAft>
                <a:spcPts val="0"/>
              </a:spcAft>
              <a:buNone/>
              <a:defRPr>
                <a:solidFill>
                  <a:srgbClr val="091F2F"/>
                </a:solidFill>
              </a:defRPr>
            </a:lvl5pPr>
            <a:lvl6pPr lvl="5" rtl="0" algn="ctr">
              <a:spcBef>
                <a:spcPts val="0"/>
              </a:spcBef>
              <a:spcAft>
                <a:spcPts val="0"/>
              </a:spcAft>
              <a:buNone/>
              <a:defRPr>
                <a:solidFill>
                  <a:srgbClr val="091F2F"/>
                </a:solidFill>
              </a:defRPr>
            </a:lvl6pPr>
            <a:lvl7pPr lvl="6" rtl="0" algn="ctr">
              <a:spcBef>
                <a:spcPts val="0"/>
              </a:spcBef>
              <a:spcAft>
                <a:spcPts val="0"/>
              </a:spcAft>
              <a:buNone/>
              <a:defRPr>
                <a:solidFill>
                  <a:srgbClr val="091F2F"/>
                </a:solidFill>
              </a:defRPr>
            </a:lvl7pPr>
            <a:lvl8pPr lvl="7" rtl="0" algn="ctr">
              <a:spcBef>
                <a:spcPts val="0"/>
              </a:spcBef>
              <a:spcAft>
                <a:spcPts val="0"/>
              </a:spcAft>
              <a:buNone/>
              <a:defRPr>
                <a:solidFill>
                  <a:srgbClr val="091F2F"/>
                </a:solidFill>
              </a:defRPr>
            </a:lvl8pPr>
            <a:lvl9pPr lvl="8" rtl="0" algn="ctr">
              <a:spcBef>
                <a:spcPts val="0"/>
              </a:spcBef>
              <a:spcAft>
                <a:spcPts val="0"/>
              </a:spcAft>
              <a:buNone/>
              <a:defRPr>
                <a:solidFill>
                  <a:srgbClr val="091F2F"/>
                </a:solidFill>
              </a:defRPr>
            </a:lvl9pPr>
          </a:lstStyle>
          <a:p/>
        </p:txBody>
      </p:sp>
      <p:sp>
        <p:nvSpPr>
          <p:cNvPr id="512" name="Google Shape;512;p74"/>
          <p:cNvSpPr txBox="1"/>
          <p:nvPr>
            <p:ph idx="7" type="subTitle"/>
          </p:nvPr>
        </p:nvSpPr>
        <p:spPr>
          <a:xfrm>
            <a:off x="6907750" y="3768050"/>
            <a:ext cx="1999500" cy="736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i="1">
                <a:latin typeface="Lora"/>
                <a:ea typeface="Lora"/>
                <a:cs typeface="Lora"/>
                <a:sym typeface="Lora"/>
              </a:defRPr>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cxnSp>
        <p:nvCxnSpPr>
          <p:cNvPr id="513" name="Google Shape;513;p74"/>
          <p:cNvCxnSpPr/>
          <p:nvPr/>
        </p:nvCxnSpPr>
        <p:spPr>
          <a:xfrm>
            <a:off x="7232875" y="3774825"/>
            <a:ext cx="1304400" cy="0"/>
          </a:xfrm>
          <a:prstGeom prst="straightConnector1">
            <a:avLst/>
          </a:prstGeom>
          <a:noFill/>
          <a:ln cap="flat" cmpd="sng" w="19050">
            <a:solidFill>
              <a:srgbClr val="FF454A"/>
            </a:solidFill>
            <a:prstDash val="solid"/>
            <a:round/>
            <a:headEnd len="med" w="med" type="none"/>
            <a:tailEnd len="med" w="med" type="none"/>
          </a:ln>
        </p:spPr>
      </p:cxnSp>
      <p:sp>
        <p:nvSpPr>
          <p:cNvPr id="514" name="Google Shape;514;p74"/>
          <p:cNvSpPr txBox="1"/>
          <p:nvPr>
            <p:ph idx="8" type="title"/>
          </p:nvPr>
        </p:nvSpPr>
        <p:spPr>
          <a:xfrm>
            <a:off x="6907750" y="3163000"/>
            <a:ext cx="1924800" cy="4848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b="1">
                <a:solidFill>
                  <a:srgbClr val="091F2F"/>
                </a:solidFill>
                <a:latin typeface="Montserrat"/>
                <a:ea typeface="Montserrat"/>
                <a:cs typeface="Montserrat"/>
                <a:sym typeface="Montserrat"/>
              </a:defRPr>
            </a:lvl1pPr>
            <a:lvl2pPr lvl="1" rtl="0" algn="ctr">
              <a:spcBef>
                <a:spcPts val="0"/>
              </a:spcBef>
              <a:spcAft>
                <a:spcPts val="0"/>
              </a:spcAft>
              <a:buNone/>
              <a:defRPr>
                <a:solidFill>
                  <a:srgbClr val="091F2F"/>
                </a:solidFill>
              </a:defRPr>
            </a:lvl2pPr>
            <a:lvl3pPr lvl="2" rtl="0" algn="ctr">
              <a:spcBef>
                <a:spcPts val="0"/>
              </a:spcBef>
              <a:spcAft>
                <a:spcPts val="0"/>
              </a:spcAft>
              <a:buNone/>
              <a:defRPr>
                <a:solidFill>
                  <a:srgbClr val="091F2F"/>
                </a:solidFill>
              </a:defRPr>
            </a:lvl3pPr>
            <a:lvl4pPr lvl="3" rtl="0" algn="ctr">
              <a:spcBef>
                <a:spcPts val="0"/>
              </a:spcBef>
              <a:spcAft>
                <a:spcPts val="0"/>
              </a:spcAft>
              <a:buNone/>
              <a:defRPr>
                <a:solidFill>
                  <a:srgbClr val="091F2F"/>
                </a:solidFill>
              </a:defRPr>
            </a:lvl4pPr>
            <a:lvl5pPr lvl="4" rtl="0" algn="ctr">
              <a:spcBef>
                <a:spcPts val="0"/>
              </a:spcBef>
              <a:spcAft>
                <a:spcPts val="0"/>
              </a:spcAft>
              <a:buNone/>
              <a:defRPr>
                <a:solidFill>
                  <a:srgbClr val="091F2F"/>
                </a:solidFill>
              </a:defRPr>
            </a:lvl5pPr>
            <a:lvl6pPr lvl="5" rtl="0" algn="ctr">
              <a:spcBef>
                <a:spcPts val="0"/>
              </a:spcBef>
              <a:spcAft>
                <a:spcPts val="0"/>
              </a:spcAft>
              <a:buNone/>
              <a:defRPr>
                <a:solidFill>
                  <a:srgbClr val="091F2F"/>
                </a:solidFill>
              </a:defRPr>
            </a:lvl6pPr>
            <a:lvl7pPr lvl="6" rtl="0" algn="ctr">
              <a:spcBef>
                <a:spcPts val="0"/>
              </a:spcBef>
              <a:spcAft>
                <a:spcPts val="0"/>
              </a:spcAft>
              <a:buNone/>
              <a:defRPr>
                <a:solidFill>
                  <a:srgbClr val="091F2F"/>
                </a:solidFill>
              </a:defRPr>
            </a:lvl7pPr>
            <a:lvl8pPr lvl="7" rtl="0" algn="ctr">
              <a:spcBef>
                <a:spcPts val="0"/>
              </a:spcBef>
              <a:spcAft>
                <a:spcPts val="0"/>
              </a:spcAft>
              <a:buNone/>
              <a:defRPr>
                <a:solidFill>
                  <a:srgbClr val="091F2F"/>
                </a:solidFill>
              </a:defRPr>
            </a:lvl8pPr>
            <a:lvl9pPr lvl="8" rtl="0" algn="ctr">
              <a:spcBef>
                <a:spcPts val="0"/>
              </a:spcBef>
              <a:spcAft>
                <a:spcPts val="0"/>
              </a:spcAft>
              <a:buNone/>
              <a:defRPr>
                <a:solidFill>
                  <a:srgbClr val="091F2F"/>
                </a:solidFill>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515" name="Shape 515"/>
        <p:cNvGrpSpPr/>
        <p:nvPr/>
      </p:nvGrpSpPr>
      <p:grpSpPr>
        <a:xfrm>
          <a:off x="0" y="0"/>
          <a:ext cx="0" cy="0"/>
          <a:chOff x="0" y="0"/>
          <a:chExt cx="0" cy="0"/>
        </a:xfrm>
      </p:grpSpPr>
      <p:sp>
        <p:nvSpPr>
          <p:cNvPr id="516" name="Google Shape;516;p75"/>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17" name="Google Shape;517;p75"/>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18" name="Google Shape;518;p7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spTree>
      <p:nvGrpSpPr>
        <p:cNvPr id="519" name="Shape 519"/>
        <p:cNvGrpSpPr/>
        <p:nvPr/>
      </p:nvGrpSpPr>
      <p:grpSpPr>
        <a:xfrm>
          <a:off x="0" y="0"/>
          <a:ext cx="0" cy="0"/>
          <a:chOff x="0" y="0"/>
          <a:chExt cx="0" cy="0"/>
        </a:xfrm>
      </p:grpSpPr>
      <p:sp>
        <p:nvSpPr>
          <p:cNvPr id="520" name="Google Shape;520;p76"/>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21" name="Google Shape;521;p76"/>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22" name="Google Shape;522;p7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page with B">
  <p:cSld name="TITLE_1_1">
    <p:bg>
      <p:bgPr>
        <a:solidFill>
          <a:srgbClr val="FFFFFF"/>
        </a:solidFill>
      </p:bgPr>
    </p:bg>
    <p:spTree>
      <p:nvGrpSpPr>
        <p:cNvPr id="523" name="Shape 523"/>
        <p:cNvGrpSpPr/>
        <p:nvPr/>
      </p:nvGrpSpPr>
      <p:grpSpPr>
        <a:xfrm>
          <a:off x="0" y="0"/>
          <a:ext cx="0" cy="0"/>
          <a:chOff x="0" y="0"/>
          <a:chExt cx="0" cy="0"/>
        </a:xfrm>
      </p:grpSpPr>
      <p:sp>
        <p:nvSpPr>
          <p:cNvPr id="524" name="Google Shape;524;p7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sz="1400">
                <a:solidFill>
                  <a:schemeClr val="lt1"/>
                </a:solidFill>
              </a:defRPr>
            </a:lvl1pPr>
            <a:lvl2pPr lvl="1" rtl="0">
              <a:buNone/>
              <a:defRPr sz="1400">
                <a:solidFill>
                  <a:schemeClr val="lt1"/>
                </a:solidFill>
              </a:defRPr>
            </a:lvl2pPr>
            <a:lvl3pPr lvl="2" rtl="0">
              <a:buNone/>
              <a:defRPr sz="1400">
                <a:solidFill>
                  <a:schemeClr val="lt1"/>
                </a:solidFill>
              </a:defRPr>
            </a:lvl3pPr>
            <a:lvl4pPr lvl="3" rtl="0">
              <a:buNone/>
              <a:defRPr sz="1400">
                <a:solidFill>
                  <a:schemeClr val="lt1"/>
                </a:solidFill>
              </a:defRPr>
            </a:lvl4pPr>
            <a:lvl5pPr lvl="4" rtl="0">
              <a:buNone/>
              <a:defRPr sz="1400">
                <a:solidFill>
                  <a:schemeClr val="lt1"/>
                </a:solidFill>
              </a:defRPr>
            </a:lvl5pPr>
            <a:lvl6pPr lvl="5" rtl="0">
              <a:buNone/>
              <a:defRPr sz="1400">
                <a:solidFill>
                  <a:schemeClr val="lt1"/>
                </a:solidFill>
              </a:defRPr>
            </a:lvl6pPr>
            <a:lvl7pPr lvl="6" rtl="0">
              <a:buNone/>
              <a:defRPr sz="1400">
                <a:solidFill>
                  <a:schemeClr val="lt1"/>
                </a:solidFill>
              </a:defRPr>
            </a:lvl7pPr>
            <a:lvl8pPr lvl="7" rtl="0">
              <a:buNone/>
              <a:defRPr sz="1400">
                <a:solidFill>
                  <a:schemeClr val="lt1"/>
                </a:solidFill>
              </a:defRPr>
            </a:lvl8pPr>
            <a:lvl9pPr lvl="8" rtl="0">
              <a:buNone/>
              <a:defRPr sz="1400">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cxnSp>
        <p:nvCxnSpPr>
          <p:cNvPr id="525" name="Google Shape;525;p77"/>
          <p:cNvCxnSpPr/>
          <p:nvPr/>
        </p:nvCxnSpPr>
        <p:spPr>
          <a:xfrm>
            <a:off x="379585" y="596900"/>
            <a:ext cx="8360400" cy="0"/>
          </a:xfrm>
          <a:prstGeom prst="straightConnector1">
            <a:avLst/>
          </a:prstGeom>
          <a:noFill/>
          <a:ln cap="flat" cmpd="sng" w="28575">
            <a:solidFill>
              <a:srgbClr val="091F2F"/>
            </a:solidFill>
            <a:prstDash val="solid"/>
            <a:round/>
            <a:headEnd len="med" w="med" type="none"/>
            <a:tailEnd len="med" w="med" type="none"/>
          </a:ln>
        </p:spPr>
      </p:cxnSp>
      <p:sp>
        <p:nvSpPr>
          <p:cNvPr id="526" name="Google Shape;526;p77"/>
          <p:cNvSpPr txBox="1"/>
          <p:nvPr>
            <p:ph type="title"/>
          </p:nvPr>
        </p:nvSpPr>
        <p:spPr>
          <a:xfrm>
            <a:off x="304451" y="157226"/>
            <a:ext cx="3641100" cy="4386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27" name="Google Shape;527;p77"/>
          <p:cNvSpPr/>
          <p:nvPr/>
        </p:nvSpPr>
        <p:spPr>
          <a:xfrm>
            <a:off x="8430900" y="4420200"/>
            <a:ext cx="713100" cy="7233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OB_B_White.png" id="528" name="Google Shape;528;p77"/>
          <p:cNvPicPr preferRelativeResize="0"/>
          <p:nvPr/>
        </p:nvPicPr>
        <p:blipFill>
          <a:blip r:embed="rId2">
            <a:alphaModFix/>
          </a:blip>
          <a:stretch>
            <a:fillRect/>
          </a:stretch>
        </p:blipFill>
        <p:spPr>
          <a:xfrm>
            <a:off x="8621567" y="4536340"/>
            <a:ext cx="331686" cy="512189"/>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bg>
      <p:bgPr>
        <a:solidFill>
          <a:schemeClr val="lt1"/>
        </a:solidFill>
      </p:bgPr>
    </p:bg>
    <p:spTree>
      <p:nvGrpSpPr>
        <p:cNvPr id="529" name="Shape 529"/>
        <p:cNvGrpSpPr/>
        <p:nvPr/>
      </p:nvGrpSpPr>
      <p:grpSpPr>
        <a:xfrm>
          <a:off x="0" y="0"/>
          <a:ext cx="0" cy="0"/>
          <a:chOff x="0" y="0"/>
          <a:chExt cx="0" cy="0"/>
        </a:xfrm>
      </p:grpSpPr>
      <p:sp>
        <p:nvSpPr>
          <p:cNvPr id="530" name="Google Shape;530;p78"/>
          <p:cNvSpPr/>
          <p:nvPr/>
        </p:nvSpPr>
        <p:spPr>
          <a:xfrm>
            <a:off x="8351968" y="4918518"/>
            <a:ext cx="522900" cy="96900"/>
          </a:xfrm>
          <a:prstGeom prst="rect">
            <a:avLst/>
          </a:pr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531" name="Google Shape;531;p78"/>
          <p:cNvSpPr/>
          <p:nvPr/>
        </p:nvSpPr>
        <p:spPr>
          <a:xfrm>
            <a:off x="3167529" y="698821"/>
            <a:ext cx="2808900" cy="4002600"/>
          </a:xfrm>
          <a:prstGeom prst="rect">
            <a:avLst/>
          </a:pr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532" name="Google Shape;532;p78"/>
          <p:cNvSpPr txBox="1"/>
          <p:nvPr>
            <p:ph type="title"/>
          </p:nvPr>
        </p:nvSpPr>
        <p:spPr>
          <a:xfrm>
            <a:off x="261471" y="188903"/>
            <a:ext cx="8621100" cy="4296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2800"/>
              <a:buNone/>
              <a:defRPr b="1" i="0" sz="1600">
                <a:solidFill>
                  <a:schemeClr val="dk1"/>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33" name="Google Shape;533;p78"/>
          <p:cNvSpPr txBox="1"/>
          <p:nvPr>
            <p:ph idx="1" type="body"/>
          </p:nvPr>
        </p:nvSpPr>
        <p:spPr>
          <a:xfrm>
            <a:off x="457200" y="1183005"/>
            <a:ext cx="8229600" cy="33945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200"/>
              <a:buNone/>
              <a:defRPr/>
            </a:lvl1pPr>
            <a:lvl2pPr indent="-228600" lvl="1" marL="914400" rtl="0" algn="l">
              <a:spcBef>
                <a:spcPts val="1600"/>
              </a:spcBef>
              <a:spcAft>
                <a:spcPts val="0"/>
              </a:spcAft>
              <a:buSzPts val="800"/>
              <a:buNone/>
              <a:defRPr/>
            </a:lvl2pPr>
            <a:lvl3pPr indent="-228600" lvl="2" marL="1371600" rtl="0" algn="l">
              <a:spcBef>
                <a:spcPts val="1600"/>
              </a:spcBef>
              <a:spcAft>
                <a:spcPts val="0"/>
              </a:spcAft>
              <a:buSzPts val="800"/>
              <a:buNone/>
              <a:defRPr/>
            </a:lvl3pPr>
            <a:lvl4pPr indent="-228600" lvl="3" marL="1828800" rtl="0" algn="l">
              <a:spcBef>
                <a:spcPts val="1600"/>
              </a:spcBef>
              <a:spcAft>
                <a:spcPts val="0"/>
              </a:spcAft>
              <a:buSzPts val="800"/>
              <a:buNone/>
              <a:defRPr/>
            </a:lvl4pPr>
            <a:lvl5pPr indent="-228600" lvl="4" marL="2286000" rtl="0" algn="l">
              <a:spcBef>
                <a:spcPts val="1600"/>
              </a:spcBef>
              <a:spcAft>
                <a:spcPts val="0"/>
              </a:spcAft>
              <a:buSzPts val="800"/>
              <a:buNone/>
              <a:defRPr/>
            </a:lvl5pPr>
            <a:lvl6pPr indent="-228600" lvl="5" marL="2743200" rtl="0" algn="l">
              <a:spcBef>
                <a:spcPts val="1600"/>
              </a:spcBef>
              <a:spcAft>
                <a:spcPts val="0"/>
              </a:spcAft>
              <a:buSzPts val="800"/>
              <a:buNone/>
              <a:defRPr/>
            </a:lvl6pPr>
            <a:lvl7pPr indent="-228600" lvl="6" marL="3200400" rtl="0" algn="l">
              <a:spcBef>
                <a:spcPts val="1600"/>
              </a:spcBef>
              <a:spcAft>
                <a:spcPts val="0"/>
              </a:spcAft>
              <a:buSzPts val="800"/>
              <a:buNone/>
              <a:defRPr/>
            </a:lvl7pPr>
            <a:lvl8pPr indent="-228600" lvl="7" marL="3657600" rtl="0" algn="l">
              <a:spcBef>
                <a:spcPts val="1600"/>
              </a:spcBef>
              <a:spcAft>
                <a:spcPts val="0"/>
              </a:spcAft>
              <a:buSzPts val="800"/>
              <a:buNone/>
              <a:defRPr/>
            </a:lvl8pPr>
            <a:lvl9pPr indent="-228600" lvl="8" marL="4114800" rtl="0" algn="l">
              <a:spcBef>
                <a:spcPts val="1600"/>
              </a:spcBef>
              <a:spcAft>
                <a:spcPts val="1600"/>
              </a:spcAft>
              <a:buSzPts val="800"/>
              <a:buNone/>
              <a:defRPr/>
            </a:lvl9pPr>
          </a:lstStyle>
          <a:p/>
        </p:txBody>
      </p:sp>
      <p:sp>
        <p:nvSpPr>
          <p:cNvPr id="534" name="Google Shape;534;p78"/>
          <p:cNvSpPr txBox="1"/>
          <p:nvPr>
            <p:ph idx="11" type="ftr"/>
          </p:nvPr>
        </p:nvSpPr>
        <p:spPr>
          <a:xfrm>
            <a:off x="3108960" y="4783455"/>
            <a:ext cx="2925900" cy="2571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SzPts val="800"/>
              <a:buNone/>
              <a:defRPr sz="800">
                <a:solidFill>
                  <a:srgbClr val="888888"/>
                </a:solidFill>
              </a:defRPr>
            </a:lvl1pPr>
            <a:lvl2pPr lvl="1" rtl="0" algn="l">
              <a:spcBef>
                <a:spcPts val="0"/>
              </a:spcBef>
              <a:spcAft>
                <a:spcPts val="0"/>
              </a:spcAft>
              <a:buSzPts val="800"/>
              <a:buNone/>
              <a:defRPr sz="800"/>
            </a:lvl2pPr>
            <a:lvl3pPr lvl="2" rtl="0" algn="l">
              <a:spcBef>
                <a:spcPts val="0"/>
              </a:spcBef>
              <a:spcAft>
                <a:spcPts val="0"/>
              </a:spcAft>
              <a:buSzPts val="800"/>
              <a:buNone/>
              <a:defRPr sz="800"/>
            </a:lvl3pPr>
            <a:lvl4pPr lvl="3" rtl="0" algn="l">
              <a:spcBef>
                <a:spcPts val="0"/>
              </a:spcBef>
              <a:spcAft>
                <a:spcPts val="0"/>
              </a:spcAft>
              <a:buSzPts val="800"/>
              <a:buNone/>
              <a:defRPr sz="800"/>
            </a:lvl4pPr>
            <a:lvl5pPr lvl="4" rtl="0" algn="l">
              <a:spcBef>
                <a:spcPts val="0"/>
              </a:spcBef>
              <a:spcAft>
                <a:spcPts val="0"/>
              </a:spcAft>
              <a:buSzPts val="800"/>
              <a:buNone/>
              <a:defRPr sz="800"/>
            </a:lvl5pPr>
            <a:lvl6pPr lvl="5" rtl="0" algn="l">
              <a:spcBef>
                <a:spcPts val="0"/>
              </a:spcBef>
              <a:spcAft>
                <a:spcPts val="0"/>
              </a:spcAft>
              <a:buSzPts val="800"/>
              <a:buNone/>
              <a:defRPr sz="800"/>
            </a:lvl6pPr>
            <a:lvl7pPr lvl="6" rtl="0" algn="l">
              <a:spcBef>
                <a:spcPts val="0"/>
              </a:spcBef>
              <a:spcAft>
                <a:spcPts val="0"/>
              </a:spcAft>
              <a:buSzPts val="800"/>
              <a:buNone/>
              <a:defRPr sz="800"/>
            </a:lvl7pPr>
            <a:lvl8pPr lvl="7" rtl="0" algn="l">
              <a:spcBef>
                <a:spcPts val="0"/>
              </a:spcBef>
              <a:spcAft>
                <a:spcPts val="0"/>
              </a:spcAft>
              <a:buSzPts val="800"/>
              <a:buNone/>
              <a:defRPr sz="800"/>
            </a:lvl8pPr>
            <a:lvl9pPr lvl="8" rtl="0" algn="l">
              <a:spcBef>
                <a:spcPts val="0"/>
              </a:spcBef>
              <a:spcAft>
                <a:spcPts val="0"/>
              </a:spcAft>
              <a:buSzPts val="800"/>
              <a:buNone/>
              <a:defRPr sz="800"/>
            </a:lvl9pPr>
          </a:lstStyle>
          <a:p/>
        </p:txBody>
      </p:sp>
      <p:sp>
        <p:nvSpPr>
          <p:cNvPr id="535" name="Google Shape;535;p78"/>
          <p:cNvSpPr txBox="1"/>
          <p:nvPr>
            <p:ph idx="10" type="dt"/>
          </p:nvPr>
        </p:nvSpPr>
        <p:spPr>
          <a:xfrm>
            <a:off x="457200" y="4783455"/>
            <a:ext cx="2103300" cy="2571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800"/>
              <a:buNone/>
              <a:defRPr sz="800">
                <a:solidFill>
                  <a:srgbClr val="888888"/>
                </a:solidFill>
              </a:defRPr>
            </a:lvl1pPr>
            <a:lvl2pPr lvl="1" rtl="0" algn="l">
              <a:spcBef>
                <a:spcPts val="0"/>
              </a:spcBef>
              <a:spcAft>
                <a:spcPts val="0"/>
              </a:spcAft>
              <a:buSzPts val="800"/>
              <a:buNone/>
              <a:defRPr sz="800"/>
            </a:lvl2pPr>
            <a:lvl3pPr lvl="2" rtl="0" algn="l">
              <a:spcBef>
                <a:spcPts val="0"/>
              </a:spcBef>
              <a:spcAft>
                <a:spcPts val="0"/>
              </a:spcAft>
              <a:buSzPts val="800"/>
              <a:buNone/>
              <a:defRPr sz="800"/>
            </a:lvl3pPr>
            <a:lvl4pPr lvl="3" rtl="0" algn="l">
              <a:spcBef>
                <a:spcPts val="0"/>
              </a:spcBef>
              <a:spcAft>
                <a:spcPts val="0"/>
              </a:spcAft>
              <a:buSzPts val="800"/>
              <a:buNone/>
              <a:defRPr sz="800"/>
            </a:lvl4pPr>
            <a:lvl5pPr lvl="4" rtl="0" algn="l">
              <a:spcBef>
                <a:spcPts val="0"/>
              </a:spcBef>
              <a:spcAft>
                <a:spcPts val="0"/>
              </a:spcAft>
              <a:buSzPts val="800"/>
              <a:buNone/>
              <a:defRPr sz="800"/>
            </a:lvl5pPr>
            <a:lvl6pPr lvl="5" rtl="0" algn="l">
              <a:spcBef>
                <a:spcPts val="0"/>
              </a:spcBef>
              <a:spcAft>
                <a:spcPts val="0"/>
              </a:spcAft>
              <a:buSzPts val="800"/>
              <a:buNone/>
              <a:defRPr sz="800"/>
            </a:lvl6pPr>
            <a:lvl7pPr lvl="6" rtl="0" algn="l">
              <a:spcBef>
                <a:spcPts val="0"/>
              </a:spcBef>
              <a:spcAft>
                <a:spcPts val="0"/>
              </a:spcAft>
              <a:buSzPts val="800"/>
              <a:buNone/>
              <a:defRPr sz="800"/>
            </a:lvl7pPr>
            <a:lvl8pPr lvl="7" rtl="0" algn="l">
              <a:spcBef>
                <a:spcPts val="0"/>
              </a:spcBef>
              <a:spcAft>
                <a:spcPts val="0"/>
              </a:spcAft>
              <a:buSzPts val="800"/>
              <a:buNone/>
              <a:defRPr sz="800"/>
            </a:lvl8pPr>
            <a:lvl9pPr lvl="8" rtl="0" algn="l">
              <a:spcBef>
                <a:spcPts val="0"/>
              </a:spcBef>
              <a:spcAft>
                <a:spcPts val="0"/>
              </a:spcAft>
              <a:buSzPts val="800"/>
              <a:buNone/>
              <a:defRPr sz="800"/>
            </a:lvl9pPr>
          </a:lstStyle>
          <a:p/>
        </p:txBody>
      </p:sp>
      <p:sp>
        <p:nvSpPr>
          <p:cNvPr id="536" name="Google Shape;536;p78"/>
          <p:cNvSpPr txBox="1"/>
          <p:nvPr>
            <p:ph idx="12" type="sldNum"/>
          </p:nvPr>
        </p:nvSpPr>
        <p:spPr>
          <a:xfrm>
            <a:off x="6583680" y="4783455"/>
            <a:ext cx="2103300" cy="257100"/>
          </a:xfrm>
          <a:prstGeom prst="rect">
            <a:avLst/>
          </a:prstGeom>
          <a:noFill/>
          <a:ln>
            <a:noFill/>
          </a:ln>
        </p:spPr>
        <p:txBody>
          <a:bodyPr anchorCtr="0" anchor="t" bIns="0" lIns="0" spcFirstLastPara="1" rIns="0" wrap="square" tIns="0">
            <a:noAutofit/>
          </a:bodyPr>
          <a:lstStyle>
            <a:lvl1pPr indent="0" lvl="0" marL="0" rtl="0" algn="r">
              <a:spcBef>
                <a:spcPts val="0"/>
              </a:spcBef>
              <a:buNone/>
              <a:defRPr sz="800">
                <a:solidFill>
                  <a:srgbClr val="888888"/>
                </a:solidFill>
              </a:defRPr>
            </a:lvl1pPr>
            <a:lvl2pPr indent="0" lvl="1" marL="0" rtl="0" algn="r">
              <a:spcBef>
                <a:spcPts val="0"/>
              </a:spcBef>
              <a:buNone/>
              <a:defRPr sz="800">
                <a:solidFill>
                  <a:srgbClr val="888888"/>
                </a:solidFill>
              </a:defRPr>
            </a:lvl2pPr>
            <a:lvl3pPr indent="0" lvl="2" marL="0" rtl="0" algn="r">
              <a:spcBef>
                <a:spcPts val="0"/>
              </a:spcBef>
              <a:buNone/>
              <a:defRPr sz="800">
                <a:solidFill>
                  <a:srgbClr val="888888"/>
                </a:solidFill>
              </a:defRPr>
            </a:lvl3pPr>
            <a:lvl4pPr indent="0" lvl="3" marL="0" rtl="0" algn="r">
              <a:spcBef>
                <a:spcPts val="0"/>
              </a:spcBef>
              <a:buNone/>
              <a:defRPr sz="800">
                <a:solidFill>
                  <a:srgbClr val="888888"/>
                </a:solidFill>
              </a:defRPr>
            </a:lvl4pPr>
            <a:lvl5pPr indent="0" lvl="4" marL="0" rtl="0" algn="r">
              <a:spcBef>
                <a:spcPts val="0"/>
              </a:spcBef>
              <a:buNone/>
              <a:defRPr sz="800">
                <a:solidFill>
                  <a:srgbClr val="888888"/>
                </a:solidFill>
              </a:defRPr>
            </a:lvl5pPr>
            <a:lvl6pPr indent="0" lvl="5" marL="0" rtl="0" algn="r">
              <a:spcBef>
                <a:spcPts val="0"/>
              </a:spcBef>
              <a:buNone/>
              <a:defRPr sz="800">
                <a:solidFill>
                  <a:srgbClr val="888888"/>
                </a:solidFill>
              </a:defRPr>
            </a:lvl6pPr>
            <a:lvl7pPr indent="0" lvl="6" marL="0" rtl="0" algn="r">
              <a:spcBef>
                <a:spcPts val="0"/>
              </a:spcBef>
              <a:buNone/>
              <a:defRPr sz="800">
                <a:solidFill>
                  <a:srgbClr val="888888"/>
                </a:solidFill>
              </a:defRPr>
            </a:lvl7pPr>
            <a:lvl8pPr indent="0" lvl="7" marL="0" rtl="0" algn="r">
              <a:spcBef>
                <a:spcPts val="0"/>
              </a:spcBef>
              <a:buNone/>
              <a:defRPr sz="800">
                <a:solidFill>
                  <a:srgbClr val="888888"/>
                </a:solidFill>
              </a:defRPr>
            </a:lvl8pPr>
            <a:lvl9pPr indent="0" lvl="8" marL="0" rtl="0" algn="r">
              <a:spcBef>
                <a:spcPts val="0"/>
              </a:spcBef>
              <a:buNone/>
              <a:defRPr sz="800">
                <a:solidFill>
                  <a:srgbClr val="888888"/>
                </a:solidFill>
              </a:defRPr>
            </a:lvl9pPr>
          </a:lstStyle>
          <a:p>
            <a:pPr indent="0" lvl="0" marL="0" rtl="0" algn="r">
              <a:spcBef>
                <a:spcPts val="0"/>
              </a:spcBef>
              <a:spcAft>
                <a:spcPts val="0"/>
              </a:spcAft>
              <a:buNone/>
            </a:pPr>
            <a:fld id="{00000000-1234-1234-1234-123412341234}" type="slidenum">
              <a:rPr lang="en"/>
              <a:t>‹#›</a:t>
            </a:fld>
            <a:endParaRPr sz="1100">
              <a:latin typeface="Calibri"/>
              <a:ea typeface="Calibri"/>
              <a:cs typeface="Calibri"/>
              <a:sym typeface="Calibri"/>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scriptive Copy 1">
  <p:cSld name="TITLE_AND_BODY_3_1">
    <p:spTree>
      <p:nvGrpSpPr>
        <p:cNvPr id="537" name="Shape 537"/>
        <p:cNvGrpSpPr/>
        <p:nvPr/>
      </p:nvGrpSpPr>
      <p:grpSpPr>
        <a:xfrm>
          <a:off x="0" y="0"/>
          <a:ext cx="0" cy="0"/>
          <a:chOff x="0" y="0"/>
          <a:chExt cx="0" cy="0"/>
        </a:xfrm>
      </p:grpSpPr>
      <p:sp>
        <p:nvSpPr>
          <p:cNvPr id="538" name="Google Shape;538;p79"/>
          <p:cNvSpPr txBox="1"/>
          <p:nvPr>
            <p:ph type="title"/>
          </p:nvPr>
        </p:nvSpPr>
        <p:spPr>
          <a:xfrm>
            <a:off x="222712" y="184481"/>
            <a:ext cx="7775100" cy="393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9pPr>
          </a:lstStyle>
          <a:p/>
        </p:txBody>
      </p:sp>
      <p:sp>
        <p:nvSpPr>
          <p:cNvPr id="539" name="Google Shape;539;p79"/>
          <p:cNvSpPr txBox="1"/>
          <p:nvPr>
            <p:ph idx="1" type="body"/>
          </p:nvPr>
        </p:nvSpPr>
        <p:spPr>
          <a:xfrm>
            <a:off x="222712" y="1323919"/>
            <a:ext cx="8495100" cy="3416400"/>
          </a:xfrm>
          <a:prstGeom prst="rect">
            <a:avLst/>
          </a:prstGeom>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FB4D42"/>
              </a:buClr>
              <a:buSzPts val="1200"/>
              <a:buFont typeface="Montserrat"/>
              <a:buChar char="●"/>
              <a:defRPr b="1" sz="2000">
                <a:solidFill>
                  <a:srgbClr val="091F2F"/>
                </a:solidFill>
                <a:latin typeface="Montserrat"/>
                <a:ea typeface="Montserrat"/>
                <a:cs typeface="Montserrat"/>
                <a:sym typeface="Montserrat"/>
              </a:defRPr>
            </a:lvl1pPr>
            <a:lvl2pPr indent="-279400" lvl="1" marL="914400" rtl="0">
              <a:lnSpc>
                <a:spcPct val="115000"/>
              </a:lnSpc>
              <a:spcBef>
                <a:spcPts val="1600"/>
              </a:spcBef>
              <a:spcAft>
                <a:spcPts val="0"/>
              </a:spcAft>
              <a:buClr>
                <a:srgbClr val="FB4D42"/>
              </a:buClr>
              <a:buSzPts val="800"/>
              <a:buFont typeface="Montserrat Light"/>
              <a:buChar char="●"/>
              <a:defRPr i="0" sz="1400">
                <a:solidFill>
                  <a:srgbClr val="091F2F"/>
                </a:solidFill>
                <a:latin typeface="Montserrat Light"/>
                <a:ea typeface="Montserrat Light"/>
                <a:cs typeface="Montserrat Light"/>
                <a:sym typeface="Montserrat Light"/>
              </a:defRPr>
            </a:lvl2pPr>
            <a:lvl3pPr indent="-279400" lvl="2" marL="1371600" rtl="0">
              <a:lnSpc>
                <a:spcPct val="115000"/>
              </a:lnSpc>
              <a:spcBef>
                <a:spcPts val="1600"/>
              </a:spcBef>
              <a:spcAft>
                <a:spcPts val="0"/>
              </a:spcAft>
              <a:buClr>
                <a:srgbClr val="FB4D42"/>
              </a:buClr>
              <a:buSzPts val="800"/>
              <a:buFont typeface="Montserrat Light"/>
              <a:buChar char="●"/>
              <a:defRPr i="0" sz="1400">
                <a:solidFill>
                  <a:srgbClr val="091F2F"/>
                </a:solidFill>
                <a:latin typeface="Montserrat Light"/>
                <a:ea typeface="Montserrat Light"/>
                <a:cs typeface="Montserrat Light"/>
                <a:sym typeface="Montserrat Light"/>
              </a:defRPr>
            </a:lvl3pPr>
            <a:lvl4pPr indent="-279400" lvl="3" marL="1828800" rtl="0">
              <a:lnSpc>
                <a:spcPct val="115000"/>
              </a:lnSpc>
              <a:spcBef>
                <a:spcPts val="1600"/>
              </a:spcBef>
              <a:spcAft>
                <a:spcPts val="0"/>
              </a:spcAft>
              <a:buClr>
                <a:srgbClr val="FB4D42"/>
              </a:buClr>
              <a:buSzPts val="800"/>
              <a:buFont typeface="Montserrat Light"/>
              <a:buChar char="●"/>
              <a:defRPr i="0" sz="1400">
                <a:solidFill>
                  <a:srgbClr val="091F2F"/>
                </a:solidFill>
                <a:latin typeface="Montserrat Light"/>
                <a:ea typeface="Montserrat Light"/>
                <a:cs typeface="Montserrat Light"/>
                <a:sym typeface="Montserrat Light"/>
              </a:defRPr>
            </a:lvl4pPr>
            <a:lvl5pPr indent="-279400" lvl="4" marL="2286000" rtl="0">
              <a:lnSpc>
                <a:spcPct val="115000"/>
              </a:lnSpc>
              <a:spcBef>
                <a:spcPts val="1600"/>
              </a:spcBef>
              <a:spcAft>
                <a:spcPts val="0"/>
              </a:spcAft>
              <a:buClr>
                <a:srgbClr val="FB4D42"/>
              </a:buClr>
              <a:buSzPts val="800"/>
              <a:buFont typeface="Montserrat Light"/>
              <a:buChar char="●"/>
              <a:defRPr i="0" sz="1400">
                <a:solidFill>
                  <a:srgbClr val="091F2F"/>
                </a:solidFill>
                <a:latin typeface="Montserrat Light"/>
                <a:ea typeface="Montserrat Light"/>
                <a:cs typeface="Montserrat Light"/>
                <a:sym typeface="Montserrat Light"/>
              </a:defRPr>
            </a:lvl5pPr>
            <a:lvl6pPr indent="-279400" lvl="5" marL="2743200" rtl="0">
              <a:lnSpc>
                <a:spcPct val="115000"/>
              </a:lnSpc>
              <a:spcBef>
                <a:spcPts val="1600"/>
              </a:spcBef>
              <a:spcAft>
                <a:spcPts val="0"/>
              </a:spcAft>
              <a:buClr>
                <a:srgbClr val="FB4D42"/>
              </a:buClr>
              <a:buSzPts val="800"/>
              <a:buFont typeface="Montserrat Light"/>
              <a:buChar char="●"/>
              <a:defRPr i="0" sz="1400">
                <a:solidFill>
                  <a:srgbClr val="091F2F"/>
                </a:solidFill>
                <a:latin typeface="Montserrat Light"/>
                <a:ea typeface="Montserrat Light"/>
                <a:cs typeface="Montserrat Light"/>
                <a:sym typeface="Montserrat Light"/>
              </a:defRPr>
            </a:lvl6pPr>
            <a:lvl7pPr indent="-279400" lvl="6" marL="3200400" rtl="0">
              <a:lnSpc>
                <a:spcPct val="115000"/>
              </a:lnSpc>
              <a:spcBef>
                <a:spcPts val="1600"/>
              </a:spcBef>
              <a:spcAft>
                <a:spcPts val="0"/>
              </a:spcAft>
              <a:buClr>
                <a:srgbClr val="FB4D42"/>
              </a:buClr>
              <a:buSzPts val="800"/>
              <a:buFont typeface="Montserrat Light"/>
              <a:buChar char="●"/>
              <a:defRPr i="0" sz="1400">
                <a:solidFill>
                  <a:srgbClr val="091F2F"/>
                </a:solidFill>
                <a:latin typeface="Montserrat Light"/>
                <a:ea typeface="Montserrat Light"/>
                <a:cs typeface="Montserrat Light"/>
                <a:sym typeface="Montserrat Light"/>
              </a:defRPr>
            </a:lvl7pPr>
            <a:lvl8pPr indent="-279400" lvl="7" marL="3657600" rtl="0">
              <a:lnSpc>
                <a:spcPct val="115000"/>
              </a:lnSpc>
              <a:spcBef>
                <a:spcPts val="1600"/>
              </a:spcBef>
              <a:spcAft>
                <a:spcPts val="0"/>
              </a:spcAft>
              <a:buClr>
                <a:srgbClr val="FB4D42"/>
              </a:buClr>
              <a:buSzPts val="800"/>
              <a:buFont typeface="Montserrat Light"/>
              <a:buChar char="●"/>
              <a:defRPr i="0" sz="1400">
                <a:solidFill>
                  <a:srgbClr val="091F2F"/>
                </a:solidFill>
                <a:latin typeface="Montserrat Light"/>
                <a:ea typeface="Montserrat Light"/>
                <a:cs typeface="Montserrat Light"/>
                <a:sym typeface="Montserrat Light"/>
              </a:defRPr>
            </a:lvl8pPr>
            <a:lvl9pPr indent="-279400" lvl="8" marL="4114800" rtl="0">
              <a:lnSpc>
                <a:spcPct val="115000"/>
              </a:lnSpc>
              <a:spcBef>
                <a:spcPts val="1600"/>
              </a:spcBef>
              <a:spcAft>
                <a:spcPts val="1600"/>
              </a:spcAft>
              <a:buClr>
                <a:srgbClr val="FB4D42"/>
              </a:buClr>
              <a:buSzPts val="800"/>
              <a:buFont typeface="Montserrat Light"/>
              <a:buChar char="●"/>
              <a:defRPr i="0" sz="1400">
                <a:solidFill>
                  <a:srgbClr val="091F2F"/>
                </a:solidFill>
                <a:latin typeface="Montserrat Light"/>
                <a:ea typeface="Montserrat Light"/>
                <a:cs typeface="Montserrat Light"/>
                <a:sym typeface="Montserrat Light"/>
              </a:defRPr>
            </a:lvl9pPr>
          </a:lstStyle>
          <a:p/>
        </p:txBody>
      </p:sp>
      <p:sp>
        <p:nvSpPr>
          <p:cNvPr id="540" name="Google Shape;540;p79"/>
          <p:cNvSpPr txBox="1"/>
          <p:nvPr>
            <p:ph idx="2" type="subTitle"/>
          </p:nvPr>
        </p:nvSpPr>
        <p:spPr>
          <a:xfrm>
            <a:off x="222712" y="576375"/>
            <a:ext cx="7775100" cy="335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0" i="1" sz="1100">
                <a:solidFill>
                  <a:srgbClr val="091F2F"/>
                </a:solidFill>
                <a:latin typeface="Lora"/>
                <a:ea typeface="Lora"/>
                <a:cs typeface="Lora"/>
                <a:sym typeface="Lora"/>
              </a:defRPr>
            </a:lvl1pPr>
            <a:lvl2pPr lvl="1" rtl="0">
              <a:lnSpc>
                <a:spcPct val="100000"/>
              </a:lnSpc>
              <a:spcBef>
                <a:spcPts val="1600"/>
              </a:spcBef>
              <a:spcAft>
                <a:spcPts val="0"/>
              </a:spcAft>
              <a:buNone/>
              <a:defRPr b="0" i="1" sz="1100">
                <a:solidFill>
                  <a:srgbClr val="091F2F"/>
                </a:solidFill>
                <a:latin typeface="Lora"/>
                <a:ea typeface="Lora"/>
                <a:cs typeface="Lora"/>
                <a:sym typeface="Lora"/>
              </a:defRPr>
            </a:lvl2pPr>
            <a:lvl3pPr lvl="2" rtl="0">
              <a:lnSpc>
                <a:spcPct val="100000"/>
              </a:lnSpc>
              <a:spcBef>
                <a:spcPts val="1600"/>
              </a:spcBef>
              <a:spcAft>
                <a:spcPts val="0"/>
              </a:spcAft>
              <a:buNone/>
              <a:defRPr b="0" i="1" sz="1100">
                <a:solidFill>
                  <a:srgbClr val="091F2F"/>
                </a:solidFill>
                <a:latin typeface="Lora"/>
                <a:ea typeface="Lora"/>
                <a:cs typeface="Lora"/>
                <a:sym typeface="Lora"/>
              </a:defRPr>
            </a:lvl3pPr>
            <a:lvl4pPr lvl="3" rtl="0">
              <a:lnSpc>
                <a:spcPct val="100000"/>
              </a:lnSpc>
              <a:spcBef>
                <a:spcPts val="1600"/>
              </a:spcBef>
              <a:spcAft>
                <a:spcPts val="0"/>
              </a:spcAft>
              <a:buNone/>
              <a:defRPr b="0" i="1" sz="1100">
                <a:solidFill>
                  <a:srgbClr val="091F2F"/>
                </a:solidFill>
                <a:latin typeface="Lora"/>
                <a:ea typeface="Lora"/>
                <a:cs typeface="Lora"/>
                <a:sym typeface="Lora"/>
              </a:defRPr>
            </a:lvl4pPr>
            <a:lvl5pPr lvl="4" rtl="0">
              <a:lnSpc>
                <a:spcPct val="100000"/>
              </a:lnSpc>
              <a:spcBef>
                <a:spcPts val="1600"/>
              </a:spcBef>
              <a:spcAft>
                <a:spcPts val="0"/>
              </a:spcAft>
              <a:buNone/>
              <a:defRPr b="0" i="1" sz="1100">
                <a:solidFill>
                  <a:srgbClr val="091F2F"/>
                </a:solidFill>
                <a:latin typeface="Lora"/>
                <a:ea typeface="Lora"/>
                <a:cs typeface="Lora"/>
                <a:sym typeface="Lora"/>
              </a:defRPr>
            </a:lvl5pPr>
            <a:lvl6pPr lvl="5" rtl="0">
              <a:lnSpc>
                <a:spcPct val="100000"/>
              </a:lnSpc>
              <a:spcBef>
                <a:spcPts val="1600"/>
              </a:spcBef>
              <a:spcAft>
                <a:spcPts val="0"/>
              </a:spcAft>
              <a:buNone/>
              <a:defRPr b="0" i="1" sz="1100">
                <a:solidFill>
                  <a:srgbClr val="091F2F"/>
                </a:solidFill>
                <a:latin typeface="Lora"/>
                <a:ea typeface="Lora"/>
                <a:cs typeface="Lora"/>
                <a:sym typeface="Lora"/>
              </a:defRPr>
            </a:lvl6pPr>
            <a:lvl7pPr lvl="6" rtl="0">
              <a:lnSpc>
                <a:spcPct val="100000"/>
              </a:lnSpc>
              <a:spcBef>
                <a:spcPts val="1600"/>
              </a:spcBef>
              <a:spcAft>
                <a:spcPts val="0"/>
              </a:spcAft>
              <a:buNone/>
              <a:defRPr b="0" i="1" sz="1100">
                <a:solidFill>
                  <a:srgbClr val="091F2F"/>
                </a:solidFill>
                <a:latin typeface="Lora"/>
                <a:ea typeface="Lora"/>
                <a:cs typeface="Lora"/>
                <a:sym typeface="Lora"/>
              </a:defRPr>
            </a:lvl7pPr>
            <a:lvl8pPr lvl="7" rtl="0">
              <a:lnSpc>
                <a:spcPct val="100000"/>
              </a:lnSpc>
              <a:spcBef>
                <a:spcPts val="1600"/>
              </a:spcBef>
              <a:spcAft>
                <a:spcPts val="0"/>
              </a:spcAft>
              <a:buNone/>
              <a:defRPr b="0" i="1" sz="1100">
                <a:solidFill>
                  <a:srgbClr val="091F2F"/>
                </a:solidFill>
                <a:latin typeface="Lora"/>
                <a:ea typeface="Lora"/>
                <a:cs typeface="Lora"/>
                <a:sym typeface="Lora"/>
              </a:defRPr>
            </a:lvl8pPr>
            <a:lvl9pPr lvl="8" rtl="0">
              <a:lnSpc>
                <a:spcPct val="100000"/>
              </a:lnSpc>
              <a:spcBef>
                <a:spcPts val="1600"/>
              </a:spcBef>
              <a:spcAft>
                <a:spcPts val="1600"/>
              </a:spcAft>
              <a:buNone/>
              <a:defRPr b="0" i="1" sz="1100">
                <a:solidFill>
                  <a:srgbClr val="091F2F"/>
                </a:solidFill>
                <a:latin typeface="Lora"/>
                <a:ea typeface="Lora"/>
                <a:cs typeface="Lora"/>
                <a:sym typeface="Lora"/>
              </a:defRPr>
            </a:lvl9pPr>
          </a:lstStyle>
          <a:p/>
        </p:txBody>
      </p:sp>
      <p:grpSp>
        <p:nvGrpSpPr>
          <p:cNvPr id="541" name="Google Shape;541;p79"/>
          <p:cNvGrpSpPr/>
          <p:nvPr/>
        </p:nvGrpSpPr>
        <p:grpSpPr>
          <a:xfrm>
            <a:off x="8498970" y="8"/>
            <a:ext cx="645302" cy="746838"/>
            <a:chOff x="6568475" y="1210300"/>
            <a:chExt cx="481425" cy="557300"/>
          </a:xfrm>
        </p:grpSpPr>
        <p:sp>
          <p:nvSpPr>
            <p:cNvPr id="542" name="Google Shape;542;p79"/>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543" name="Google Shape;543;p79"/>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44" name="Google Shape;544;p79"/>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gr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scriptive Copy 2">
  <p:cSld name="TITLE_AND_BODY_3_2">
    <p:spTree>
      <p:nvGrpSpPr>
        <p:cNvPr id="545" name="Shape 545"/>
        <p:cNvGrpSpPr/>
        <p:nvPr/>
      </p:nvGrpSpPr>
      <p:grpSpPr>
        <a:xfrm>
          <a:off x="0" y="0"/>
          <a:ext cx="0" cy="0"/>
          <a:chOff x="0" y="0"/>
          <a:chExt cx="0" cy="0"/>
        </a:xfrm>
      </p:grpSpPr>
      <p:sp>
        <p:nvSpPr>
          <p:cNvPr id="546" name="Google Shape;546;p80"/>
          <p:cNvSpPr txBox="1"/>
          <p:nvPr>
            <p:ph idx="1" type="body"/>
          </p:nvPr>
        </p:nvSpPr>
        <p:spPr>
          <a:xfrm>
            <a:off x="222712" y="1095319"/>
            <a:ext cx="8495100" cy="3416400"/>
          </a:xfrm>
          <a:prstGeom prst="rect">
            <a:avLst/>
          </a:prstGeom>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FB4D42"/>
              </a:buClr>
              <a:buSzPts val="1200"/>
              <a:buFont typeface="Montserrat"/>
              <a:buChar char="●"/>
              <a:defRPr b="1" sz="2000">
                <a:solidFill>
                  <a:srgbClr val="091F2F"/>
                </a:solidFill>
                <a:latin typeface="Montserrat"/>
                <a:ea typeface="Montserrat"/>
                <a:cs typeface="Montserrat"/>
                <a:sym typeface="Montserrat"/>
              </a:defRPr>
            </a:lvl1pPr>
            <a:lvl2pPr indent="-279400" lvl="1" marL="914400" rtl="0">
              <a:lnSpc>
                <a:spcPct val="115000"/>
              </a:lnSpc>
              <a:spcBef>
                <a:spcPts val="1600"/>
              </a:spcBef>
              <a:spcAft>
                <a:spcPts val="0"/>
              </a:spcAft>
              <a:buClr>
                <a:srgbClr val="FB4D42"/>
              </a:buClr>
              <a:buSzPts val="800"/>
              <a:buFont typeface="Montserrat Light"/>
              <a:buChar char="●"/>
              <a:defRPr i="0" sz="1400">
                <a:solidFill>
                  <a:srgbClr val="091F2F"/>
                </a:solidFill>
                <a:latin typeface="Montserrat Light"/>
                <a:ea typeface="Montserrat Light"/>
                <a:cs typeface="Montserrat Light"/>
                <a:sym typeface="Montserrat Light"/>
              </a:defRPr>
            </a:lvl2pPr>
            <a:lvl3pPr indent="-279400" lvl="2" marL="1371600" rtl="0">
              <a:lnSpc>
                <a:spcPct val="115000"/>
              </a:lnSpc>
              <a:spcBef>
                <a:spcPts val="1600"/>
              </a:spcBef>
              <a:spcAft>
                <a:spcPts val="0"/>
              </a:spcAft>
              <a:buClr>
                <a:srgbClr val="FB4D42"/>
              </a:buClr>
              <a:buSzPts val="800"/>
              <a:buFont typeface="Montserrat Light"/>
              <a:buChar char="●"/>
              <a:defRPr i="0" sz="1400">
                <a:solidFill>
                  <a:srgbClr val="091F2F"/>
                </a:solidFill>
                <a:latin typeface="Montserrat Light"/>
                <a:ea typeface="Montserrat Light"/>
                <a:cs typeface="Montserrat Light"/>
                <a:sym typeface="Montserrat Light"/>
              </a:defRPr>
            </a:lvl3pPr>
            <a:lvl4pPr indent="-279400" lvl="3" marL="1828800" rtl="0">
              <a:lnSpc>
                <a:spcPct val="115000"/>
              </a:lnSpc>
              <a:spcBef>
                <a:spcPts val="1600"/>
              </a:spcBef>
              <a:spcAft>
                <a:spcPts val="0"/>
              </a:spcAft>
              <a:buClr>
                <a:srgbClr val="FB4D42"/>
              </a:buClr>
              <a:buSzPts val="800"/>
              <a:buFont typeface="Montserrat Light"/>
              <a:buChar char="●"/>
              <a:defRPr i="0" sz="1400">
                <a:solidFill>
                  <a:srgbClr val="091F2F"/>
                </a:solidFill>
                <a:latin typeface="Montserrat Light"/>
                <a:ea typeface="Montserrat Light"/>
                <a:cs typeface="Montserrat Light"/>
                <a:sym typeface="Montserrat Light"/>
              </a:defRPr>
            </a:lvl4pPr>
            <a:lvl5pPr indent="-279400" lvl="4" marL="2286000" rtl="0">
              <a:lnSpc>
                <a:spcPct val="115000"/>
              </a:lnSpc>
              <a:spcBef>
                <a:spcPts val="1600"/>
              </a:spcBef>
              <a:spcAft>
                <a:spcPts val="0"/>
              </a:spcAft>
              <a:buClr>
                <a:srgbClr val="FB4D42"/>
              </a:buClr>
              <a:buSzPts val="800"/>
              <a:buFont typeface="Montserrat Light"/>
              <a:buChar char="●"/>
              <a:defRPr i="0" sz="1400">
                <a:solidFill>
                  <a:srgbClr val="091F2F"/>
                </a:solidFill>
                <a:latin typeface="Montserrat Light"/>
                <a:ea typeface="Montserrat Light"/>
                <a:cs typeface="Montserrat Light"/>
                <a:sym typeface="Montserrat Light"/>
              </a:defRPr>
            </a:lvl5pPr>
            <a:lvl6pPr indent="-279400" lvl="5" marL="2743200" rtl="0">
              <a:lnSpc>
                <a:spcPct val="115000"/>
              </a:lnSpc>
              <a:spcBef>
                <a:spcPts val="1600"/>
              </a:spcBef>
              <a:spcAft>
                <a:spcPts val="0"/>
              </a:spcAft>
              <a:buClr>
                <a:srgbClr val="FB4D42"/>
              </a:buClr>
              <a:buSzPts val="800"/>
              <a:buFont typeface="Montserrat Light"/>
              <a:buChar char="●"/>
              <a:defRPr i="0" sz="1400">
                <a:solidFill>
                  <a:srgbClr val="091F2F"/>
                </a:solidFill>
                <a:latin typeface="Montserrat Light"/>
                <a:ea typeface="Montserrat Light"/>
                <a:cs typeface="Montserrat Light"/>
                <a:sym typeface="Montserrat Light"/>
              </a:defRPr>
            </a:lvl6pPr>
            <a:lvl7pPr indent="-279400" lvl="6" marL="3200400" rtl="0">
              <a:lnSpc>
                <a:spcPct val="115000"/>
              </a:lnSpc>
              <a:spcBef>
                <a:spcPts val="1600"/>
              </a:spcBef>
              <a:spcAft>
                <a:spcPts val="0"/>
              </a:spcAft>
              <a:buClr>
                <a:srgbClr val="FB4D42"/>
              </a:buClr>
              <a:buSzPts val="800"/>
              <a:buFont typeface="Montserrat Light"/>
              <a:buChar char="●"/>
              <a:defRPr i="0" sz="1400">
                <a:solidFill>
                  <a:srgbClr val="091F2F"/>
                </a:solidFill>
                <a:latin typeface="Montserrat Light"/>
                <a:ea typeface="Montserrat Light"/>
                <a:cs typeface="Montserrat Light"/>
                <a:sym typeface="Montserrat Light"/>
              </a:defRPr>
            </a:lvl7pPr>
            <a:lvl8pPr indent="-279400" lvl="7" marL="3657600" rtl="0">
              <a:lnSpc>
                <a:spcPct val="115000"/>
              </a:lnSpc>
              <a:spcBef>
                <a:spcPts val="1600"/>
              </a:spcBef>
              <a:spcAft>
                <a:spcPts val="0"/>
              </a:spcAft>
              <a:buClr>
                <a:srgbClr val="FB4D42"/>
              </a:buClr>
              <a:buSzPts val="800"/>
              <a:buFont typeface="Montserrat Light"/>
              <a:buChar char="●"/>
              <a:defRPr i="0" sz="1400">
                <a:solidFill>
                  <a:srgbClr val="091F2F"/>
                </a:solidFill>
                <a:latin typeface="Montserrat Light"/>
                <a:ea typeface="Montserrat Light"/>
                <a:cs typeface="Montserrat Light"/>
                <a:sym typeface="Montserrat Light"/>
              </a:defRPr>
            </a:lvl8pPr>
            <a:lvl9pPr indent="-279400" lvl="8" marL="4114800" rtl="0">
              <a:lnSpc>
                <a:spcPct val="115000"/>
              </a:lnSpc>
              <a:spcBef>
                <a:spcPts val="1600"/>
              </a:spcBef>
              <a:spcAft>
                <a:spcPts val="1600"/>
              </a:spcAft>
              <a:buClr>
                <a:srgbClr val="FB4D42"/>
              </a:buClr>
              <a:buSzPts val="800"/>
              <a:buFont typeface="Montserrat Light"/>
              <a:buChar char="●"/>
              <a:defRPr i="0" sz="1400">
                <a:solidFill>
                  <a:srgbClr val="091F2F"/>
                </a:solidFill>
                <a:latin typeface="Montserrat Light"/>
                <a:ea typeface="Montserrat Light"/>
                <a:cs typeface="Montserrat Light"/>
                <a:sym typeface="Montserrat Light"/>
              </a:defRPr>
            </a:lvl9pPr>
          </a:lstStyle>
          <a:p/>
        </p:txBody>
      </p:sp>
      <p:sp>
        <p:nvSpPr>
          <p:cNvPr id="547" name="Google Shape;547;p80"/>
          <p:cNvSpPr/>
          <p:nvPr/>
        </p:nvSpPr>
        <p:spPr>
          <a:xfrm>
            <a:off x="3620" y="0"/>
            <a:ext cx="8495100" cy="746700"/>
          </a:xfrm>
          <a:prstGeom prst="rect">
            <a:avLst/>
          </a:prstGeom>
          <a:solidFill>
            <a:srgbClr val="00447B"/>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48" name="Google Shape;548;p80"/>
          <p:cNvSpPr txBox="1"/>
          <p:nvPr>
            <p:ph type="title"/>
          </p:nvPr>
        </p:nvSpPr>
        <p:spPr>
          <a:xfrm>
            <a:off x="222712" y="30150"/>
            <a:ext cx="7775100" cy="393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100"/>
              <a:buFont typeface="Montserrat"/>
              <a:buNone/>
              <a:defRPr b="1" sz="2100">
                <a:solidFill>
                  <a:srgbClr val="FFFFFF"/>
                </a:solidFill>
                <a:latin typeface="Montserrat"/>
                <a:ea typeface="Montserrat"/>
                <a:cs typeface="Montserrat"/>
                <a:sym typeface="Montserrat"/>
              </a:defRPr>
            </a:lvl1pPr>
            <a:lvl2pPr lvl="1" rtl="0">
              <a:spcBef>
                <a:spcPts val="0"/>
              </a:spcBef>
              <a:spcAft>
                <a:spcPts val="0"/>
              </a:spcAft>
              <a:buClr>
                <a:srgbClr val="FFFFFF"/>
              </a:buClr>
              <a:buSzPts val="2300"/>
              <a:buFont typeface="Montserrat"/>
              <a:buNone/>
              <a:defRPr b="1" sz="2300">
                <a:solidFill>
                  <a:srgbClr val="FFFFFF"/>
                </a:solidFill>
                <a:latin typeface="Montserrat"/>
                <a:ea typeface="Montserrat"/>
                <a:cs typeface="Montserrat"/>
                <a:sym typeface="Montserrat"/>
              </a:defRPr>
            </a:lvl2pPr>
            <a:lvl3pPr lvl="2" rtl="0">
              <a:spcBef>
                <a:spcPts val="0"/>
              </a:spcBef>
              <a:spcAft>
                <a:spcPts val="0"/>
              </a:spcAft>
              <a:buClr>
                <a:srgbClr val="FFFFFF"/>
              </a:buClr>
              <a:buSzPts val="2300"/>
              <a:buFont typeface="Montserrat"/>
              <a:buNone/>
              <a:defRPr b="1" sz="2300">
                <a:solidFill>
                  <a:srgbClr val="FFFFFF"/>
                </a:solidFill>
                <a:latin typeface="Montserrat"/>
                <a:ea typeface="Montserrat"/>
                <a:cs typeface="Montserrat"/>
                <a:sym typeface="Montserrat"/>
              </a:defRPr>
            </a:lvl3pPr>
            <a:lvl4pPr lvl="3" rtl="0">
              <a:spcBef>
                <a:spcPts val="0"/>
              </a:spcBef>
              <a:spcAft>
                <a:spcPts val="0"/>
              </a:spcAft>
              <a:buClr>
                <a:srgbClr val="FFFFFF"/>
              </a:buClr>
              <a:buSzPts val="2300"/>
              <a:buFont typeface="Montserrat"/>
              <a:buNone/>
              <a:defRPr b="1" sz="2300">
                <a:solidFill>
                  <a:srgbClr val="FFFFFF"/>
                </a:solidFill>
                <a:latin typeface="Montserrat"/>
                <a:ea typeface="Montserrat"/>
                <a:cs typeface="Montserrat"/>
                <a:sym typeface="Montserrat"/>
              </a:defRPr>
            </a:lvl4pPr>
            <a:lvl5pPr lvl="4" rtl="0">
              <a:spcBef>
                <a:spcPts val="0"/>
              </a:spcBef>
              <a:spcAft>
                <a:spcPts val="0"/>
              </a:spcAft>
              <a:buClr>
                <a:srgbClr val="FFFFFF"/>
              </a:buClr>
              <a:buSzPts val="2300"/>
              <a:buFont typeface="Montserrat"/>
              <a:buNone/>
              <a:defRPr b="1" sz="2300">
                <a:solidFill>
                  <a:srgbClr val="FFFFFF"/>
                </a:solidFill>
                <a:latin typeface="Montserrat"/>
                <a:ea typeface="Montserrat"/>
                <a:cs typeface="Montserrat"/>
                <a:sym typeface="Montserrat"/>
              </a:defRPr>
            </a:lvl5pPr>
            <a:lvl6pPr lvl="5" rtl="0">
              <a:spcBef>
                <a:spcPts val="0"/>
              </a:spcBef>
              <a:spcAft>
                <a:spcPts val="0"/>
              </a:spcAft>
              <a:buClr>
                <a:srgbClr val="FFFFFF"/>
              </a:buClr>
              <a:buSzPts val="2300"/>
              <a:buFont typeface="Montserrat"/>
              <a:buNone/>
              <a:defRPr b="1" sz="2300">
                <a:solidFill>
                  <a:srgbClr val="FFFFFF"/>
                </a:solidFill>
                <a:latin typeface="Montserrat"/>
                <a:ea typeface="Montserrat"/>
                <a:cs typeface="Montserrat"/>
                <a:sym typeface="Montserrat"/>
              </a:defRPr>
            </a:lvl6pPr>
            <a:lvl7pPr lvl="6" rtl="0">
              <a:spcBef>
                <a:spcPts val="0"/>
              </a:spcBef>
              <a:spcAft>
                <a:spcPts val="0"/>
              </a:spcAft>
              <a:buClr>
                <a:srgbClr val="FFFFFF"/>
              </a:buClr>
              <a:buSzPts val="2300"/>
              <a:buFont typeface="Montserrat"/>
              <a:buNone/>
              <a:defRPr b="1" sz="2300">
                <a:solidFill>
                  <a:srgbClr val="FFFFFF"/>
                </a:solidFill>
                <a:latin typeface="Montserrat"/>
                <a:ea typeface="Montserrat"/>
                <a:cs typeface="Montserrat"/>
                <a:sym typeface="Montserrat"/>
              </a:defRPr>
            </a:lvl7pPr>
            <a:lvl8pPr lvl="7" rtl="0">
              <a:spcBef>
                <a:spcPts val="0"/>
              </a:spcBef>
              <a:spcAft>
                <a:spcPts val="0"/>
              </a:spcAft>
              <a:buClr>
                <a:srgbClr val="FFFFFF"/>
              </a:buClr>
              <a:buSzPts val="2300"/>
              <a:buFont typeface="Montserrat"/>
              <a:buNone/>
              <a:defRPr b="1" sz="2300">
                <a:solidFill>
                  <a:srgbClr val="FFFFFF"/>
                </a:solidFill>
                <a:latin typeface="Montserrat"/>
                <a:ea typeface="Montserrat"/>
                <a:cs typeface="Montserrat"/>
                <a:sym typeface="Montserrat"/>
              </a:defRPr>
            </a:lvl8pPr>
            <a:lvl9pPr lvl="8" rtl="0">
              <a:spcBef>
                <a:spcPts val="0"/>
              </a:spcBef>
              <a:spcAft>
                <a:spcPts val="0"/>
              </a:spcAft>
              <a:buClr>
                <a:srgbClr val="FFFFFF"/>
              </a:buClr>
              <a:buSzPts val="2300"/>
              <a:buFont typeface="Montserrat"/>
              <a:buNone/>
              <a:defRPr b="1" sz="2300">
                <a:solidFill>
                  <a:srgbClr val="FFFFFF"/>
                </a:solidFill>
                <a:latin typeface="Montserrat"/>
                <a:ea typeface="Montserrat"/>
                <a:cs typeface="Montserrat"/>
                <a:sym typeface="Montserrat"/>
              </a:defRPr>
            </a:lvl9pPr>
          </a:lstStyle>
          <a:p/>
        </p:txBody>
      </p:sp>
      <p:sp>
        <p:nvSpPr>
          <p:cNvPr id="549" name="Google Shape;549;p80"/>
          <p:cNvSpPr txBox="1"/>
          <p:nvPr>
            <p:ph idx="2" type="subTitle"/>
          </p:nvPr>
        </p:nvSpPr>
        <p:spPr>
          <a:xfrm>
            <a:off x="222712" y="343631"/>
            <a:ext cx="7775100" cy="335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0" i="1" sz="1100">
                <a:solidFill>
                  <a:srgbClr val="FFFFFF"/>
                </a:solidFill>
                <a:latin typeface="Lora"/>
                <a:ea typeface="Lora"/>
                <a:cs typeface="Lora"/>
                <a:sym typeface="Lora"/>
              </a:defRPr>
            </a:lvl1pPr>
            <a:lvl2pPr lvl="1" rtl="0">
              <a:lnSpc>
                <a:spcPct val="100000"/>
              </a:lnSpc>
              <a:spcBef>
                <a:spcPts val="1600"/>
              </a:spcBef>
              <a:spcAft>
                <a:spcPts val="0"/>
              </a:spcAft>
              <a:buNone/>
              <a:defRPr b="0" i="1" sz="1100">
                <a:solidFill>
                  <a:srgbClr val="FFFFFF"/>
                </a:solidFill>
                <a:latin typeface="Lora"/>
                <a:ea typeface="Lora"/>
                <a:cs typeface="Lora"/>
                <a:sym typeface="Lora"/>
              </a:defRPr>
            </a:lvl2pPr>
            <a:lvl3pPr lvl="2" rtl="0">
              <a:lnSpc>
                <a:spcPct val="100000"/>
              </a:lnSpc>
              <a:spcBef>
                <a:spcPts val="1600"/>
              </a:spcBef>
              <a:spcAft>
                <a:spcPts val="0"/>
              </a:spcAft>
              <a:buNone/>
              <a:defRPr b="0" i="1" sz="1100">
                <a:solidFill>
                  <a:srgbClr val="FFFFFF"/>
                </a:solidFill>
                <a:latin typeface="Lora"/>
                <a:ea typeface="Lora"/>
                <a:cs typeface="Lora"/>
                <a:sym typeface="Lora"/>
              </a:defRPr>
            </a:lvl3pPr>
            <a:lvl4pPr lvl="3" rtl="0">
              <a:lnSpc>
                <a:spcPct val="100000"/>
              </a:lnSpc>
              <a:spcBef>
                <a:spcPts val="1600"/>
              </a:spcBef>
              <a:spcAft>
                <a:spcPts val="0"/>
              </a:spcAft>
              <a:buNone/>
              <a:defRPr b="0" i="1" sz="1100">
                <a:solidFill>
                  <a:srgbClr val="FFFFFF"/>
                </a:solidFill>
                <a:latin typeface="Lora"/>
                <a:ea typeface="Lora"/>
                <a:cs typeface="Lora"/>
                <a:sym typeface="Lora"/>
              </a:defRPr>
            </a:lvl4pPr>
            <a:lvl5pPr lvl="4" rtl="0">
              <a:lnSpc>
                <a:spcPct val="100000"/>
              </a:lnSpc>
              <a:spcBef>
                <a:spcPts val="1600"/>
              </a:spcBef>
              <a:spcAft>
                <a:spcPts val="0"/>
              </a:spcAft>
              <a:buNone/>
              <a:defRPr b="0" i="1" sz="1100">
                <a:solidFill>
                  <a:srgbClr val="FFFFFF"/>
                </a:solidFill>
                <a:latin typeface="Lora"/>
                <a:ea typeface="Lora"/>
                <a:cs typeface="Lora"/>
                <a:sym typeface="Lora"/>
              </a:defRPr>
            </a:lvl5pPr>
            <a:lvl6pPr lvl="5" rtl="0">
              <a:lnSpc>
                <a:spcPct val="100000"/>
              </a:lnSpc>
              <a:spcBef>
                <a:spcPts val="1600"/>
              </a:spcBef>
              <a:spcAft>
                <a:spcPts val="0"/>
              </a:spcAft>
              <a:buNone/>
              <a:defRPr b="0" i="1" sz="1100">
                <a:solidFill>
                  <a:srgbClr val="FFFFFF"/>
                </a:solidFill>
                <a:latin typeface="Lora"/>
                <a:ea typeface="Lora"/>
                <a:cs typeface="Lora"/>
                <a:sym typeface="Lora"/>
              </a:defRPr>
            </a:lvl6pPr>
            <a:lvl7pPr lvl="6" rtl="0">
              <a:lnSpc>
                <a:spcPct val="100000"/>
              </a:lnSpc>
              <a:spcBef>
                <a:spcPts val="1600"/>
              </a:spcBef>
              <a:spcAft>
                <a:spcPts val="0"/>
              </a:spcAft>
              <a:buNone/>
              <a:defRPr b="0" i="1" sz="1100">
                <a:solidFill>
                  <a:srgbClr val="FFFFFF"/>
                </a:solidFill>
                <a:latin typeface="Lora"/>
                <a:ea typeface="Lora"/>
                <a:cs typeface="Lora"/>
                <a:sym typeface="Lora"/>
              </a:defRPr>
            </a:lvl7pPr>
            <a:lvl8pPr lvl="7" rtl="0">
              <a:lnSpc>
                <a:spcPct val="100000"/>
              </a:lnSpc>
              <a:spcBef>
                <a:spcPts val="1600"/>
              </a:spcBef>
              <a:spcAft>
                <a:spcPts val="0"/>
              </a:spcAft>
              <a:buNone/>
              <a:defRPr b="0" i="1" sz="1100">
                <a:solidFill>
                  <a:srgbClr val="FFFFFF"/>
                </a:solidFill>
                <a:latin typeface="Lora"/>
                <a:ea typeface="Lora"/>
                <a:cs typeface="Lora"/>
                <a:sym typeface="Lora"/>
              </a:defRPr>
            </a:lvl8pPr>
            <a:lvl9pPr lvl="8" rtl="0">
              <a:lnSpc>
                <a:spcPct val="100000"/>
              </a:lnSpc>
              <a:spcBef>
                <a:spcPts val="1600"/>
              </a:spcBef>
              <a:spcAft>
                <a:spcPts val="1600"/>
              </a:spcAft>
              <a:buNone/>
              <a:defRPr b="0" i="1" sz="1100">
                <a:solidFill>
                  <a:srgbClr val="FFFFFF"/>
                </a:solidFill>
                <a:latin typeface="Lora"/>
                <a:ea typeface="Lora"/>
                <a:cs typeface="Lora"/>
                <a:sym typeface="Lora"/>
              </a:defRPr>
            </a:lvl9pPr>
          </a:lstStyle>
          <a:p/>
        </p:txBody>
      </p:sp>
      <p:grpSp>
        <p:nvGrpSpPr>
          <p:cNvPr id="550" name="Google Shape;550;p80"/>
          <p:cNvGrpSpPr/>
          <p:nvPr/>
        </p:nvGrpSpPr>
        <p:grpSpPr>
          <a:xfrm>
            <a:off x="8498970" y="8"/>
            <a:ext cx="645302" cy="746838"/>
            <a:chOff x="6568475" y="1210300"/>
            <a:chExt cx="481425" cy="557300"/>
          </a:xfrm>
        </p:grpSpPr>
        <p:sp>
          <p:nvSpPr>
            <p:cNvPr id="551" name="Google Shape;551;p80"/>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552" name="Google Shape;552;p80"/>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53" name="Google Shape;553;p80"/>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gr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scriptive Copy 3">
  <p:cSld name="TITLE_AND_BODY_3_3">
    <p:spTree>
      <p:nvGrpSpPr>
        <p:cNvPr id="554" name="Shape 554"/>
        <p:cNvGrpSpPr/>
        <p:nvPr/>
      </p:nvGrpSpPr>
      <p:grpSpPr>
        <a:xfrm>
          <a:off x="0" y="0"/>
          <a:ext cx="0" cy="0"/>
          <a:chOff x="0" y="0"/>
          <a:chExt cx="0" cy="0"/>
        </a:xfrm>
      </p:grpSpPr>
      <p:sp>
        <p:nvSpPr>
          <p:cNvPr id="555" name="Google Shape;555;p81"/>
          <p:cNvSpPr txBox="1"/>
          <p:nvPr>
            <p:ph idx="1" type="body"/>
          </p:nvPr>
        </p:nvSpPr>
        <p:spPr>
          <a:xfrm>
            <a:off x="222712" y="1095319"/>
            <a:ext cx="8495100" cy="3416400"/>
          </a:xfrm>
          <a:prstGeom prst="rect">
            <a:avLst/>
          </a:prstGeom>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FB4D42"/>
              </a:buClr>
              <a:buSzPts val="1200"/>
              <a:buFont typeface="Montserrat"/>
              <a:buChar char="●"/>
              <a:defRPr b="1" sz="2000">
                <a:solidFill>
                  <a:srgbClr val="091F2F"/>
                </a:solidFill>
                <a:latin typeface="Montserrat"/>
                <a:ea typeface="Montserrat"/>
                <a:cs typeface="Montserrat"/>
                <a:sym typeface="Montserrat"/>
              </a:defRPr>
            </a:lvl1pPr>
            <a:lvl2pPr indent="-279400" lvl="1" marL="914400" rtl="0">
              <a:lnSpc>
                <a:spcPct val="115000"/>
              </a:lnSpc>
              <a:spcBef>
                <a:spcPts val="1600"/>
              </a:spcBef>
              <a:spcAft>
                <a:spcPts val="0"/>
              </a:spcAft>
              <a:buClr>
                <a:srgbClr val="FB4D42"/>
              </a:buClr>
              <a:buSzPts val="800"/>
              <a:buFont typeface="Montserrat Light"/>
              <a:buChar char="●"/>
              <a:defRPr i="0" sz="1400">
                <a:solidFill>
                  <a:srgbClr val="091F2F"/>
                </a:solidFill>
                <a:latin typeface="Montserrat Light"/>
                <a:ea typeface="Montserrat Light"/>
                <a:cs typeface="Montserrat Light"/>
                <a:sym typeface="Montserrat Light"/>
              </a:defRPr>
            </a:lvl2pPr>
            <a:lvl3pPr indent="-279400" lvl="2" marL="1371600" rtl="0">
              <a:lnSpc>
                <a:spcPct val="115000"/>
              </a:lnSpc>
              <a:spcBef>
                <a:spcPts val="1600"/>
              </a:spcBef>
              <a:spcAft>
                <a:spcPts val="0"/>
              </a:spcAft>
              <a:buClr>
                <a:srgbClr val="FB4D42"/>
              </a:buClr>
              <a:buSzPts val="800"/>
              <a:buFont typeface="Montserrat Light"/>
              <a:buChar char="●"/>
              <a:defRPr i="0" sz="1400">
                <a:solidFill>
                  <a:srgbClr val="091F2F"/>
                </a:solidFill>
                <a:latin typeface="Montserrat Light"/>
                <a:ea typeface="Montserrat Light"/>
                <a:cs typeface="Montserrat Light"/>
                <a:sym typeface="Montserrat Light"/>
              </a:defRPr>
            </a:lvl3pPr>
            <a:lvl4pPr indent="-279400" lvl="3" marL="1828800" rtl="0">
              <a:lnSpc>
                <a:spcPct val="115000"/>
              </a:lnSpc>
              <a:spcBef>
                <a:spcPts val="1600"/>
              </a:spcBef>
              <a:spcAft>
                <a:spcPts val="0"/>
              </a:spcAft>
              <a:buClr>
                <a:srgbClr val="FB4D42"/>
              </a:buClr>
              <a:buSzPts val="800"/>
              <a:buFont typeface="Montserrat Light"/>
              <a:buChar char="●"/>
              <a:defRPr i="0" sz="1400">
                <a:solidFill>
                  <a:srgbClr val="091F2F"/>
                </a:solidFill>
                <a:latin typeface="Montserrat Light"/>
                <a:ea typeface="Montserrat Light"/>
                <a:cs typeface="Montserrat Light"/>
                <a:sym typeface="Montserrat Light"/>
              </a:defRPr>
            </a:lvl4pPr>
            <a:lvl5pPr indent="-279400" lvl="4" marL="2286000" rtl="0">
              <a:lnSpc>
                <a:spcPct val="115000"/>
              </a:lnSpc>
              <a:spcBef>
                <a:spcPts val="1600"/>
              </a:spcBef>
              <a:spcAft>
                <a:spcPts val="0"/>
              </a:spcAft>
              <a:buClr>
                <a:srgbClr val="FB4D42"/>
              </a:buClr>
              <a:buSzPts val="800"/>
              <a:buFont typeface="Montserrat Light"/>
              <a:buChar char="●"/>
              <a:defRPr i="0" sz="1400">
                <a:solidFill>
                  <a:srgbClr val="091F2F"/>
                </a:solidFill>
                <a:latin typeface="Montserrat Light"/>
                <a:ea typeface="Montserrat Light"/>
                <a:cs typeface="Montserrat Light"/>
                <a:sym typeface="Montserrat Light"/>
              </a:defRPr>
            </a:lvl5pPr>
            <a:lvl6pPr indent="-279400" lvl="5" marL="2743200" rtl="0">
              <a:lnSpc>
                <a:spcPct val="115000"/>
              </a:lnSpc>
              <a:spcBef>
                <a:spcPts val="1600"/>
              </a:spcBef>
              <a:spcAft>
                <a:spcPts val="0"/>
              </a:spcAft>
              <a:buClr>
                <a:srgbClr val="FB4D42"/>
              </a:buClr>
              <a:buSzPts val="800"/>
              <a:buFont typeface="Montserrat Light"/>
              <a:buChar char="●"/>
              <a:defRPr i="0" sz="1400">
                <a:solidFill>
                  <a:srgbClr val="091F2F"/>
                </a:solidFill>
                <a:latin typeface="Montserrat Light"/>
                <a:ea typeface="Montserrat Light"/>
                <a:cs typeface="Montserrat Light"/>
                <a:sym typeface="Montserrat Light"/>
              </a:defRPr>
            </a:lvl6pPr>
            <a:lvl7pPr indent="-279400" lvl="6" marL="3200400" rtl="0">
              <a:lnSpc>
                <a:spcPct val="115000"/>
              </a:lnSpc>
              <a:spcBef>
                <a:spcPts val="1600"/>
              </a:spcBef>
              <a:spcAft>
                <a:spcPts val="0"/>
              </a:spcAft>
              <a:buClr>
                <a:srgbClr val="FB4D42"/>
              </a:buClr>
              <a:buSzPts val="800"/>
              <a:buFont typeface="Montserrat Light"/>
              <a:buChar char="●"/>
              <a:defRPr i="0" sz="1400">
                <a:solidFill>
                  <a:srgbClr val="091F2F"/>
                </a:solidFill>
                <a:latin typeface="Montserrat Light"/>
                <a:ea typeface="Montserrat Light"/>
                <a:cs typeface="Montserrat Light"/>
                <a:sym typeface="Montserrat Light"/>
              </a:defRPr>
            </a:lvl7pPr>
            <a:lvl8pPr indent="-279400" lvl="7" marL="3657600" rtl="0">
              <a:lnSpc>
                <a:spcPct val="115000"/>
              </a:lnSpc>
              <a:spcBef>
                <a:spcPts val="1600"/>
              </a:spcBef>
              <a:spcAft>
                <a:spcPts val="0"/>
              </a:spcAft>
              <a:buClr>
                <a:srgbClr val="FB4D42"/>
              </a:buClr>
              <a:buSzPts val="800"/>
              <a:buFont typeface="Montserrat Light"/>
              <a:buChar char="●"/>
              <a:defRPr i="0" sz="1400">
                <a:solidFill>
                  <a:srgbClr val="091F2F"/>
                </a:solidFill>
                <a:latin typeface="Montserrat Light"/>
                <a:ea typeface="Montserrat Light"/>
                <a:cs typeface="Montserrat Light"/>
                <a:sym typeface="Montserrat Light"/>
              </a:defRPr>
            </a:lvl8pPr>
            <a:lvl9pPr indent="-279400" lvl="8" marL="4114800" rtl="0">
              <a:lnSpc>
                <a:spcPct val="115000"/>
              </a:lnSpc>
              <a:spcBef>
                <a:spcPts val="1600"/>
              </a:spcBef>
              <a:spcAft>
                <a:spcPts val="1600"/>
              </a:spcAft>
              <a:buClr>
                <a:srgbClr val="FB4D42"/>
              </a:buClr>
              <a:buSzPts val="800"/>
              <a:buFont typeface="Montserrat Light"/>
              <a:buChar char="●"/>
              <a:defRPr i="0" sz="1400">
                <a:solidFill>
                  <a:srgbClr val="091F2F"/>
                </a:solidFill>
                <a:latin typeface="Montserrat Light"/>
                <a:ea typeface="Montserrat Light"/>
                <a:cs typeface="Montserrat Light"/>
                <a:sym typeface="Montserrat Light"/>
              </a:defRPr>
            </a:lvl9pPr>
          </a:lstStyle>
          <a:p/>
        </p:txBody>
      </p:sp>
      <p:sp>
        <p:nvSpPr>
          <p:cNvPr id="556" name="Google Shape;556;p81"/>
          <p:cNvSpPr/>
          <p:nvPr/>
        </p:nvSpPr>
        <p:spPr>
          <a:xfrm>
            <a:off x="3620" y="0"/>
            <a:ext cx="8495100" cy="746700"/>
          </a:xfrm>
          <a:prstGeom prst="rect">
            <a:avLst/>
          </a:prstGeom>
          <a:solidFill>
            <a:srgbClr val="00447B"/>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57" name="Google Shape;557;p81"/>
          <p:cNvSpPr txBox="1"/>
          <p:nvPr>
            <p:ph type="title"/>
          </p:nvPr>
        </p:nvSpPr>
        <p:spPr>
          <a:xfrm>
            <a:off x="222712" y="30150"/>
            <a:ext cx="7775100" cy="393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100"/>
              <a:buFont typeface="Montserrat"/>
              <a:buNone/>
              <a:defRPr b="1" sz="2100">
                <a:solidFill>
                  <a:srgbClr val="FFFFFF"/>
                </a:solidFill>
                <a:latin typeface="Montserrat"/>
                <a:ea typeface="Montserrat"/>
                <a:cs typeface="Montserrat"/>
                <a:sym typeface="Montserrat"/>
              </a:defRPr>
            </a:lvl1pPr>
            <a:lvl2pPr lvl="1" rtl="0">
              <a:spcBef>
                <a:spcPts val="0"/>
              </a:spcBef>
              <a:spcAft>
                <a:spcPts val="0"/>
              </a:spcAft>
              <a:buClr>
                <a:srgbClr val="FFFFFF"/>
              </a:buClr>
              <a:buSzPts val="2300"/>
              <a:buFont typeface="Montserrat"/>
              <a:buNone/>
              <a:defRPr b="1" sz="2300">
                <a:solidFill>
                  <a:srgbClr val="FFFFFF"/>
                </a:solidFill>
                <a:latin typeface="Montserrat"/>
                <a:ea typeface="Montserrat"/>
                <a:cs typeface="Montserrat"/>
                <a:sym typeface="Montserrat"/>
              </a:defRPr>
            </a:lvl2pPr>
            <a:lvl3pPr lvl="2" rtl="0">
              <a:spcBef>
                <a:spcPts val="0"/>
              </a:spcBef>
              <a:spcAft>
                <a:spcPts val="0"/>
              </a:spcAft>
              <a:buClr>
                <a:srgbClr val="FFFFFF"/>
              </a:buClr>
              <a:buSzPts val="2300"/>
              <a:buFont typeface="Montserrat"/>
              <a:buNone/>
              <a:defRPr b="1" sz="2300">
                <a:solidFill>
                  <a:srgbClr val="FFFFFF"/>
                </a:solidFill>
                <a:latin typeface="Montserrat"/>
                <a:ea typeface="Montserrat"/>
                <a:cs typeface="Montserrat"/>
                <a:sym typeface="Montserrat"/>
              </a:defRPr>
            </a:lvl3pPr>
            <a:lvl4pPr lvl="3" rtl="0">
              <a:spcBef>
                <a:spcPts val="0"/>
              </a:spcBef>
              <a:spcAft>
                <a:spcPts val="0"/>
              </a:spcAft>
              <a:buClr>
                <a:srgbClr val="FFFFFF"/>
              </a:buClr>
              <a:buSzPts val="2300"/>
              <a:buFont typeface="Montserrat"/>
              <a:buNone/>
              <a:defRPr b="1" sz="2300">
                <a:solidFill>
                  <a:srgbClr val="FFFFFF"/>
                </a:solidFill>
                <a:latin typeface="Montserrat"/>
                <a:ea typeface="Montserrat"/>
                <a:cs typeface="Montserrat"/>
                <a:sym typeface="Montserrat"/>
              </a:defRPr>
            </a:lvl4pPr>
            <a:lvl5pPr lvl="4" rtl="0">
              <a:spcBef>
                <a:spcPts val="0"/>
              </a:spcBef>
              <a:spcAft>
                <a:spcPts val="0"/>
              </a:spcAft>
              <a:buClr>
                <a:srgbClr val="FFFFFF"/>
              </a:buClr>
              <a:buSzPts val="2300"/>
              <a:buFont typeface="Montserrat"/>
              <a:buNone/>
              <a:defRPr b="1" sz="2300">
                <a:solidFill>
                  <a:srgbClr val="FFFFFF"/>
                </a:solidFill>
                <a:latin typeface="Montserrat"/>
                <a:ea typeface="Montserrat"/>
                <a:cs typeface="Montserrat"/>
                <a:sym typeface="Montserrat"/>
              </a:defRPr>
            </a:lvl5pPr>
            <a:lvl6pPr lvl="5" rtl="0">
              <a:spcBef>
                <a:spcPts val="0"/>
              </a:spcBef>
              <a:spcAft>
                <a:spcPts val="0"/>
              </a:spcAft>
              <a:buClr>
                <a:srgbClr val="FFFFFF"/>
              </a:buClr>
              <a:buSzPts val="2300"/>
              <a:buFont typeface="Montserrat"/>
              <a:buNone/>
              <a:defRPr b="1" sz="2300">
                <a:solidFill>
                  <a:srgbClr val="FFFFFF"/>
                </a:solidFill>
                <a:latin typeface="Montserrat"/>
                <a:ea typeface="Montserrat"/>
                <a:cs typeface="Montserrat"/>
                <a:sym typeface="Montserrat"/>
              </a:defRPr>
            </a:lvl6pPr>
            <a:lvl7pPr lvl="6" rtl="0">
              <a:spcBef>
                <a:spcPts val="0"/>
              </a:spcBef>
              <a:spcAft>
                <a:spcPts val="0"/>
              </a:spcAft>
              <a:buClr>
                <a:srgbClr val="FFFFFF"/>
              </a:buClr>
              <a:buSzPts val="2300"/>
              <a:buFont typeface="Montserrat"/>
              <a:buNone/>
              <a:defRPr b="1" sz="2300">
                <a:solidFill>
                  <a:srgbClr val="FFFFFF"/>
                </a:solidFill>
                <a:latin typeface="Montserrat"/>
                <a:ea typeface="Montserrat"/>
                <a:cs typeface="Montserrat"/>
                <a:sym typeface="Montserrat"/>
              </a:defRPr>
            </a:lvl7pPr>
            <a:lvl8pPr lvl="7" rtl="0">
              <a:spcBef>
                <a:spcPts val="0"/>
              </a:spcBef>
              <a:spcAft>
                <a:spcPts val="0"/>
              </a:spcAft>
              <a:buClr>
                <a:srgbClr val="FFFFFF"/>
              </a:buClr>
              <a:buSzPts val="2300"/>
              <a:buFont typeface="Montserrat"/>
              <a:buNone/>
              <a:defRPr b="1" sz="2300">
                <a:solidFill>
                  <a:srgbClr val="FFFFFF"/>
                </a:solidFill>
                <a:latin typeface="Montserrat"/>
                <a:ea typeface="Montserrat"/>
                <a:cs typeface="Montserrat"/>
                <a:sym typeface="Montserrat"/>
              </a:defRPr>
            </a:lvl8pPr>
            <a:lvl9pPr lvl="8" rtl="0">
              <a:spcBef>
                <a:spcPts val="0"/>
              </a:spcBef>
              <a:spcAft>
                <a:spcPts val="0"/>
              </a:spcAft>
              <a:buClr>
                <a:srgbClr val="FFFFFF"/>
              </a:buClr>
              <a:buSzPts val="2300"/>
              <a:buFont typeface="Montserrat"/>
              <a:buNone/>
              <a:defRPr b="1" sz="2300">
                <a:solidFill>
                  <a:srgbClr val="FFFFFF"/>
                </a:solidFill>
                <a:latin typeface="Montserrat"/>
                <a:ea typeface="Montserrat"/>
                <a:cs typeface="Montserrat"/>
                <a:sym typeface="Montserrat"/>
              </a:defRPr>
            </a:lvl9pPr>
          </a:lstStyle>
          <a:p/>
        </p:txBody>
      </p:sp>
      <p:sp>
        <p:nvSpPr>
          <p:cNvPr id="558" name="Google Shape;558;p81"/>
          <p:cNvSpPr txBox="1"/>
          <p:nvPr>
            <p:ph idx="2" type="subTitle"/>
          </p:nvPr>
        </p:nvSpPr>
        <p:spPr>
          <a:xfrm>
            <a:off x="222712" y="343631"/>
            <a:ext cx="7775100" cy="335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0" i="1" sz="1100">
                <a:solidFill>
                  <a:srgbClr val="FFFFFF"/>
                </a:solidFill>
                <a:latin typeface="Lora"/>
                <a:ea typeface="Lora"/>
                <a:cs typeface="Lora"/>
                <a:sym typeface="Lora"/>
              </a:defRPr>
            </a:lvl1pPr>
            <a:lvl2pPr lvl="1" rtl="0">
              <a:lnSpc>
                <a:spcPct val="100000"/>
              </a:lnSpc>
              <a:spcBef>
                <a:spcPts val="1600"/>
              </a:spcBef>
              <a:spcAft>
                <a:spcPts val="0"/>
              </a:spcAft>
              <a:buNone/>
              <a:defRPr b="0" i="1" sz="1100">
                <a:solidFill>
                  <a:srgbClr val="FFFFFF"/>
                </a:solidFill>
                <a:latin typeface="Lora"/>
                <a:ea typeface="Lora"/>
                <a:cs typeface="Lora"/>
                <a:sym typeface="Lora"/>
              </a:defRPr>
            </a:lvl2pPr>
            <a:lvl3pPr lvl="2" rtl="0">
              <a:lnSpc>
                <a:spcPct val="100000"/>
              </a:lnSpc>
              <a:spcBef>
                <a:spcPts val="1600"/>
              </a:spcBef>
              <a:spcAft>
                <a:spcPts val="0"/>
              </a:spcAft>
              <a:buNone/>
              <a:defRPr b="0" i="1" sz="1100">
                <a:solidFill>
                  <a:srgbClr val="FFFFFF"/>
                </a:solidFill>
                <a:latin typeface="Lora"/>
                <a:ea typeface="Lora"/>
                <a:cs typeface="Lora"/>
                <a:sym typeface="Lora"/>
              </a:defRPr>
            </a:lvl3pPr>
            <a:lvl4pPr lvl="3" rtl="0">
              <a:lnSpc>
                <a:spcPct val="100000"/>
              </a:lnSpc>
              <a:spcBef>
                <a:spcPts val="1600"/>
              </a:spcBef>
              <a:spcAft>
                <a:spcPts val="0"/>
              </a:spcAft>
              <a:buNone/>
              <a:defRPr b="0" i="1" sz="1100">
                <a:solidFill>
                  <a:srgbClr val="FFFFFF"/>
                </a:solidFill>
                <a:latin typeface="Lora"/>
                <a:ea typeface="Lora"/>
                <a:cs typeface="Lora"/>
                <a:sym typeface="Lora"/>
              </a:defRPr>
            </a:lvl4pPr>
            <a:lvl5pPr lvl="4" rtl="0">
              <a:lnSpc>
                <a:spcPct val="100000"/>
              </a:lnSpc>
              <a:spcBef>
                <a:spcPts val="1600"/>
              </a:spcBef>
              <a:spcAft>
                <a:spcPts val="0"/>
              </a:spcAft>
              <a:buNone/>
              <a:defRPr b="0" i="1" sz="1100">
                <a:solidFill>
                  <a:srgbClr val="FFFFFF"/>
                </a:solidFill>
                <a:latin typeface="Lora"/>
                <a:ea typeface="Lora"/>
                <a:cs typeface="Lora"/>
                <a:sym typeface="Lora"/>
              </a:defRPr>
            </a:lvl5pPr>
            <a:lvl6pPr lvl="5" rtl="0">
              <a:lnSpc>
                <a:spcPct val="100000"/>
              </a:lnSpc>
              <a:spcBef>
                <a:spcPts val="1600"/>
              </a:spcBef>
              <a:spcAft>
                <a:spcPts val="0"/>
              </a:spcAft>
              <a:buNone/>
              <a:defRPr b="0" i="1" sz="1100">
                <a:solidFill>
                  <a:srgbClr val="FFFFFF"/>
                </a:solidFill>
                <a:latin typeface="Lora"/>
                <a:ea typeface="Lora"/>
                <a:cs typeface="Lora"/>
                <a:sym typeface="Lora"/>
              </a:defRPr>
            </a:lvl6pPr>
            <a:lvl7pPr lvl="6" rtl="0">
              <a:lnSpc>
                <a:spcPct val="100000"/>
              </a:lnSpc>
              <a:spcBef>
                <a:spcPts val="1600"/>
              </a:spcBef>
              <a:spcAft>
                <a:spcPts val="0"/>
              </a:spcAft>
              <a:buNone/>
              <a:defRPr b="0" i="1" sz="1100">
                <a:solidFill>
                  <a:srgbClr val="FFFFFF"/>
                </a:solidFill>
                <a:latin typeface="Lora"/>
                <a:ea typeface="Lora"/>
                <a:cs typeface="Lora"/>
                <a:sym typeface="Lora"/>
              </a:defRPr>
            </a:lvl7pPr>
            <a:lvl8pPr lvl="7" rtl="0">
              <a:lnSpc>
                <a:spcPct val="100000"/>
              </a:lnSpc>
              <a:spcBef>
                <a:spcPts val="1600"/>
              </a:spcBef>
              <a:spcAft>
                <a:spcPts val="0"/>
              </a:spcAft>
              <a:buNone/>
              <a:defRPr b="0" i="1" sz="1100">
                <a:solidFill>
                  <a:srgbClr val="FFFFFF"/>
                </a:solidFill>
                <a:latin typeface="Lora"/>
                <a:ea typeface="Lora"/>
                <a:cs typeface="Lora"/>
                <a:sym typeface="Lora"/>
              </a:defRPr>
            </a:lvl8pPr>
            <a:lvl9pPr lvl="8" rtl="0">
              <a:lnSpc>
                <a:spcPct val="100000"/>
              </a:lnSpc>
              <a:spcBef>
                <a:spcPts val="1600"/>
              </a:spcBef>
              <a:spcAft>
                <a:spcPts val="1600"/>
              </a:spcAft>
              <a:buNone/>
              <a:defRPr b="0" i="1" sz="1100">
                <a:solidFill>
                  <a:srgbClr val="FFFFFF"/>
                </a:solidFill>
                <a:latin typeface="Lora"/>
                <a:ea typeface="Lora"/>
                <a:cs typeface="Lora"/>
                <a:sym typeface="Lora"/>
              </a:defRPr>
            </a:lvl9pPr>
          </a:lstStyle>
          <a:p/>
        </p:txBody>
      </p:sp>
      <p:grpSp>
        <p:nvGrpSpPr>
          <p:cNvPr id="559" name="Google Shape;559;p81"/>
          <p:cNvGrpSpPr/>
          <p:nvPr/>
        </p:nvGrpSpPr>
        <p:grpSpPr>
          <a:xfrm>
            <a:off x="8498970" y="8"/>
            <a:ext cx="645302" cy="746838"/>
            <a:chOff x="6568475" y="1210300"/>
            <a:chExt cx="481425" cy="557300"/>
          </a:xfrm>
        </p:grpSpPr>
        <p:sp>
          <p:nvSpPr>
            <p:cNvPr id="560" name="Google Shape;560;p81"/>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561" name="Google Shape;561;p81"/>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62" name="Google Shape;562;p81"/>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gr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Column Text 1">
  <p:cSld name="TITLE_AND_BODY_4">
    <p:spTree>
      <p:nvGrpSpPr>
        <p:cNvPr id="563" name="Shape 563"/>
        <p:cNvGrpSpPr/>
        <p:nvPr/>
      </p:nvGrpSpPr>
      <p:grpSpPr>
        <a:xfrm>
          <a:off x="0" y="0"/>
          <a:ext cx="0" cy="0"/>
          <a:chOff x="0" y="0"/>
          <a:chExt cx="0" cy="0"/>
        </a:xfrm>
      </p:grpSpPr>
      <p:sp>
        <p:nvSpPr>
          <p:cNvPr id="564" name="Google Shape;564;p82"/>
          <p:cNvSpPr txBox="1"/>
          <p:nvPr>
            <p:ph type="title"/>
          </p:nvPr>
        </p:nvSpPr>
        <p:spPr>
          <a:xfrm>
            <a:off x="222712" y="184481"/>
            <a:ext cx="7775100" cy="393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9pPr>
          </a:lstStyle>
          <a:p/>
        </p:txBody>
      </p:sp>
      <p:sp>
        <p:nvSpPr>
          <p:cNvPr id="565" name="Google Shape;565;p82"/>
          <p:cNvSpPr txBox="1"/>
          <p:nvPr>
            <p:ph idx="1" type="body"/>
          </p:nvPr>
        </p:nvSpPr>
        <p:spPr>
          <a:xfrm>
            <a:off x="222712" y="1323919"/>
            <a:ext cx="8495100" cy="3416400"/>
          </a:xfrm>
          <a:prstGeom prst="rect">
            <a:avLst/>
          </a:prstGeom>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FB4D42"/>
              </a:buClr>
              <a:buSzPts val="1200"/>
              <a:buFont typeface="Montserrat"/>
              <a:buChar char="●"/>
              <a:defRPr b="1" sz="2000">
                <a:solidFill>
                  <a:srgbClr val="091F2F"/>
                </a:solidFill>
                <a:latin typeface="Montserrat"/>
                <a:ea typeface="Montserrat"/>
                <a:cs typeface="Montserrat"/>
                <a:sym typeface="Montserrat"/>
              </a:defRPr>
            </a:lvl1pPr>
            <a:lvl2pPr indent="-279400" lvl="1" marL="914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indent="-279400" lvl="2" marL="13716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indent="-279400" lvl="3" marL="18288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indent="-279400" lvl="4" marL="22860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indent="-279400" lvl="5" marL="27432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indent="-279400" lvl="6" marL="3200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indent="-279400" lvl="7" marL="36576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indent="-279400" lvl="8" marL="4114800" rtl="0">
              <a:lnSpc>
                <a:spcPct val="115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p:txBody>
      </p:sp>
      <p:sp>
        <p:nvSpPr>
          <p:cNvPr id="566" name="Google Shape;566;p82"/>
          <p:cNvSpPr txBox="1"/>
          <p:nvPr>
            <p:ph idx="2" type="subTitle"/>
          </p:nvPr>
        </p:nvSpPr>
        <p:spPr>
          <a:xfrm>
            <a:off x="222712" y="576375"/>
            <a:ext cx="7775100" cy="335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0" i="1" sz="1100">
                <a:solidFill>
                  <a:srgbClr val="091F2F"/>
                </a:solidFill>
                <a:latin typeface="Lora"/>
                <a:ea typeface="Lora"/>
                <a:cs typeface="Lora"/>
                <a:sym typeface="Lora"/>
              </a:defRPr>
            </a:lvl1pPr>
            <a:lvl2pPr lvl="1" rtl="0">
              <a:lnSpc>
                <a:spcPct val="100000"/>
              </a:lnSpc>
              <a:spcBef>
                <a:spcPts val="1600"/>
              </a:spcBef>
              <a:spcAft>
                <a:spcPts val="0"/>
              </a:spcAft>
              <a:buNone/>
              <a:defRPr b="0" i="1" sz="1100">
                <a:solidFill>
                  <a:srgbClr val="091F2F"/>
                </a:solidFill>
                <a:latin typeface="Lora"/>
                <a:ea typeface="Lora"/>
                <a:cs typeface="Lora"/>
                <a:sym typeface="Lora"/>
              </a:defRPr>
            </a:lvl2pPr>
            <a:lvl3pPr lvl="2" rtl="0">
              <a:lnSpc>
                <a:spcPct val="100000"/>
              </a:lnSpc>
              <a:spcBef>
                <a:spcPts val="1600"/>
              </a:spcBef>
              <a:spcAft>
                <a:spcPts val="0"/>
              </a:spcAft>
              <a:buNone/>
              <a:defRPr b="0" i="1" sz="1100">
                <a:solidFill>
                  <a:srgbClr val="091F2F"/>
                </a:solidFill>
                <a:latin typeface="Lora"/>
                <a:ea typeface="Lora"/>
                <a:cs typeface="Lora"/>
                <a:sym typeface="Lora"/>
              </a:defRPr>
            </a:lvl3pPr>
            <a:lvl4pPr lvl="3" rtl="0">
              <a:lnSpc>
                <a:spcPct val="100000"/>
              </a:lnSpc>
              <a:spcBef>
                <a:spcPts val="1600"/>
              </a:spcBef>
              <a:spcAft>
                <a:spcPts val="0"/>
              </a:spcAft>
              <a:buNone/>
              <a:defRPr b="0" i="1" sz="1100">
                <a:solidFill>
                  <a:srgbClr val="091F2F"/>
                </a:solidFill>
                <a:latin typeface="Lora"/>
                <a:ea typeface="Lora"/>
                <a:cs typeface="Lora"/>
                <a:sym typeface="Lora"/>
              </a:defRPr>
            </a:lvl4pPr>
            <a:lvl5pPr lvl="4" rtl="0">
              <a:lnSpc>
                <a:spcPct val="100000"/>
              </a:lnSpc>
              <a:spcBef>
                <a:spcPts val="1600"/>
              </a:spcBef>
              <a:spcAft>
                <a:spcPts val="0"/>
              </a:spcAft>
              <a:buNone/>
              <a:defRPr b="0" i="1" sz="1100">
                <a:solidFill>
                  <a:srgbClr val="091F2F"/>
                </a:solidFill>
                <a:latin typeface="Lora"/>
                <a:ea typeface="Lora"/>
                <a:cs typeface="Lora"/>
                <a:sym typeface="Lora"/>
              </a:defRPr>
            </a:lvl5pPr>
            <a:lvl6pPr lvl="5" rtl="0">
              <a:lnSpc>
                <a:spcPct val="100000"/>
              </a:lnSpc>
              <a:spcBef>
                <a:spcPts val="1600"/>
              </a:spcBef>
              <a:spcAft>
                <a:spcPts val="0"/>
              </a:spcAft>
              <a:buNone/>
              <a:defRPr b="0" i="1" sz="1100">
                <a:solidFill>
                  <a:srgbClr val="091F2F"/>
                </a:solidFill>
                <a:latin typeface="Lora"/>
                <a:ea typeface="Lora"/>
                <a:cs typeface="Lora"/>
                <a:sym typeface="Lora"/>
              </a:defRPr>
            </a:lvl6pPr>
            <a:lvl7pPr lvl="6" rtl="0">
              <a:lnSpc>
                <a:spcPct val="100000"/>
              </a:lnSpc>
              <a:spcBef>
                <a:spcPts val="1600"/>
              </a:spcBef>
              <a:spcAft>
                <a:spcPts val="0"/>
              </a:spcAft>
              <a:buNone/>
              <a:defRPr b="0" i="1" sz="1100">
                <a:solidFill>
                  <a:srgbClr val="091F2F"/>
                </a:solidFill>
                <a:latin typeface="Lora"/>
                <a:ea typeface="Lora"/>
                <a:cs typeface="Lora"/>
                <a:sym typeface="Lora"/>
              </a:defRPr>
            </a:lvl7pPr>
            <a:lvl8pPr lvl="7" rtl="0">
              <a:lnSpc>
                <a:spcPct val="100000"/>
              </a:lnSpc>
              <a:spcBef>
                <a:spcPts val="1600"/>
              </a:spcBef>
              <a:spcAft>
                <a:spcPts val="0"/>
              </a:spcAft>
              <a:buNone/>
              <a:defRPr b="0" i="1" sz="1100">
                <a:solidFill>
                  <a:srgbClr val="091F2F"/>
                </a:solidFill>
                <a:latin typeface="Lora"/>
                <a:ea typeface="Lora"/>
                <a:cs typeface="Lora"/>
                <a:sym typeface="Lora"/>
              </a:defRPr>
            </a:lvl8pPr>
            <a:lvl9pPr lvl="8" rtl="0">
              <a:lnSpc>
                <a:spcPct val="100000"/>
              </a:lnSpc>
              <a:spcBef>
                <a:spcPts val="1600"/>
              </a:spcBef>
              <a:spcAft>
                <a:spcPts val="1600"/>
              </a:spcAft>
              <a:buNone/>
              <a:defRPr b="0" i="1" sz="1100">
                <a:solidFill>
                  <a:srgbClr val="091F2F"/>
                </a:solidFill>
                <a:latin typeface="Lora"/>
                <a:ea typeface="Lora"/>
                <a:cs typeface="Lora"/>
                <a:sym typeface="Lora"/>
              </a:defRPr>
            </a:lvl9pPr>
          </a:lstStyle>
          <a:p/>
        </p:txBody>
      </p:sp>
      <p:grpSp>
        <p:nvGrpSpPr>
          <p:cNvPr id="567" name="Google Shape;567;p82"/>
          <p:cNvGrpSpPr/>
          <p:nvPr/>
        </p:nvGrpSpPr>
        <p:grpSpPr>
          <a:xfrm>
            <a:off x="8498970" y="8"/>
            <a:ext cx="645302" cy="746838"/>
            <a:chOff x="6568475" y="1210300"/>
            <a:chExt cx="481425" cy="557300"/>
          </a:xfrm>
        </p:grpSpPr>
        <p:sp>
          <p:nvSpPr>
            <p:cNvPr id="568" name="Google Shape;568;p82"/>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569" name="Google Shape;569;p82"/>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70" name="Google Shape;570;p82"/>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gr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Text 1">
  <p:cSld name="TITLE_AND_TWO_COLUMNS_1">
    <p:spTree>
      <p:nvGrpSpPr>
        <p:cNvPr id="571" name="Shape 571"/>
        <p:cNvGrpSpPr/>
        <p:nvPr/>
      </p:nvGrpSpPr>
      <p:grpSpPr>
        <a:xfrm>
          <a:off x="0" y="0"/>
          <a:ext cx="0" cy="0"/>
          <a:chOff x="0" y="0"/>
          <a:chExt cx="0" cy="0"/>
        </a:xfrm>
      </p:grpSpPr>
      <p:sp>
        <p:nvSpPr>
          <p:cNvPr id="572" name="Google Shape;572;p83"/>
          <p:cNvSpPr txBox="1"/>
          <p:nvPr>
            <p:ph type="title"/>
          </p:nvPr>
        </p:nvSpPr>
        <p:spPr>
          <a:xfrm>
            <a:off x="222712" y="184481"/>
            <a:ext cx="7775100" cy="393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9pPr>
          </a:lstStyle>
          <a:p/>
        </p:txBody>
      </p:sp>
      <p:sp>
        <p:nvSpPr>
          <p:cNvPr id="573" name="Google Shape;573;p83"/>
          <p:cNvSpPr txBox="1"/>
          <p:nvPr>
            <p:ph idx="1" type="body"/>
          </p:nvPr>
        </p:nvSpPr>
        <p:spPr>
          <a:xfrm>
            <a:off x="222712" y="1323919"/>
            <a:ext cx="3830700" cy="3416400"/>
          </a:xfrm>
          <a:prstGeom prst="rect">
            <a:avLst/>
          </a:prstGeom>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FB4D42"/>
              </a:buClr>
              <a:buSzPts val="1200"/>
              <a:buFont typeface="Montserrat"/>
              <a:buChar char="●"/>
              <a:defRPr b="1" sz="2000">
                <a:solidFill>
                  <a:srgbClr val="091F2F"/>
                </a:solidFill>
                <a:latin typeface="Montserrat"/>
                <a:ea typeface="Montserrat"/>
                <a:cs typeface="Montserrat"/>
                <a:sym typeface="Montserrat"/>
              </a:defRPr>
            </a:lvl1pPr>
            <a:lvl2pPr indent="-279400" lvl="1" marL="914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indent="-279400" lvl="2" marL="13716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indent="-279400" lvl="3" marL="18288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indent="-279400" lvl="4" marL="22860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indent="-279400" lvl="5" marL="27432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indent="-279400" lvl="6" marL="3200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indent="-279400" lvl="7" marL="36576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indent="-279400" lvl="8" marL="4114800" rtl="0">
              <a:lnSpc>
                <a:spcPct val="100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p:txBody>
      </p:sp>
      <p:sp>
        <p:nvSpPr>
          <p:cNvPr id="574" name="Google Shape;574;p83"/>
          <p:cNvSpPr txBox="1"/>
          <p:nvPr>
            <p:ph idx="2" type="subTitle"/>
          </p:nvPr>
        </p:nvSpPr>
        <p:spPr>
          <a:xfrm>
            <a:off x="222712" y="576375"/>
            <a:ext cx="7775100" cy="335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0" i="1" sz="1100">
                <a:solidFill>
                  <a:srgbClr val="091F2F"/>
                </a:solidFill>
                <a:latin typeface="Lora"/>
                <a:ea typeface="Lora"/>
                <a:cs typeface="Lora"/>
                <a:sym typeface="Lora"/>
              </a:defRPr>
            </a:lvl1pPr>
            <a:lvl2pPr lvl="1" rtl="0">
              <a:lnSpc>
                <a:spcPct val="100000"/>
              </a:lnSpc>
              <a:spcBef>
                <a:spcPts val="1600"/>
              </a:spcBef>
              <a:spcAft>
                <a:spcPts val="0"/>
              </a:spcAft>
              <a:buNone/>
              <a:defRPr b="0" i="1" sz="1100">
                <a:solidFill>
                  <a:srgbClr val="091F2F"/>
                </a:solidFill>
                <a:latin typeface="Lora"/>
                <a:ea typeface="Lora"/>
                <a:cs typeface="Lora"/>
                <a:sym typeface="Lora"/>
              </a:defRPr>
            </a:lvl2pPr>
            <a:lvl3pPr lvl="2" rtl="0">
              <a:lnSpc>
                <a:spcPct val="100000"/>
              </a:lnSpc>
              <a:spcBef>
                <a:spcPts val="1600"/>
              </a:spcBef>
              <a:spcAft>
                <a:spcPts val="0"/>
              </a:spcAft>
              <a:buNone/>
              <a:defRPr b="0" i="1" sz="1100">
                <a:solidFill>
                  <a:srgbClr val="091F2F"/>
                </a:solidFill>
                <a:latin typeface="Lora"/>
                <a:ea typeface="Lora"/>
                <a:cs typeface="Lora"/>
                <a:sym typeface="Lora"/>
              </a:defRPr>
            </a:lvl3pPr>
            <a:lvl4pPr lvl="3" rtl="0">
              <a:lnSpc>
                <a:spcPct val="100000"/>
              </a:lnSpc>
              <a:spcBef>
                <a:spcPts val="1600"/>
              </a:spcBef>
              <a:spcAft>
                <a:spcPts val="0"/>
              </a:spcAft>
              <a:buNone/>
              <a:defRPr b="0" i="1" sz="1100">
                <a:solidFill>
                  <a:srgbClr val="091F2F"/>
                </a:solidFill>
                <a:latin typeface="Lora"/>
                <a:ea typeface="Lora"/>
                <a:cs typeface="Lora"/>
                <a:sym typeface="Lora"/>
              </a:defRPr>
            </a:lvl4pPr>
            <a:lvl5pPr lvl="4" rtl="0">
              <a:lnSpc>
                <a:spcPct val="100000"/>
              </a:lnSpc>
              <a:spcBef>
                <a:spcPts val="1600"/>
              </a:spcBef>
              <a:spcAft>
                <a:spcPts val="0"/>
              </a:spcAft>
              <a:buNone/>
              <a:defRPr b="0" i="1" sz="1100">
                <a:solidFill>
                  <a:srgbClr val="091F2F"/>
                </a:solidFill>
                <a:latin typeface="Lora"/>
                <a:ea typeface="Lora"/>
                <a:cs typeface="Lora"/>
                <a:sym typeface="Lora"/>
              </a:defRPr>
            </a:lvl5pPr>
            <a:lvl6pPr lvl="5" rtl="0">
              <a:lnSpc>
                <a:spcPct val="100000"/>
              </a:lnSpc>
              <a:spcBef>
                <a:spcPts val="1600"/>
              </a:spcBef>
              <a:spcAft>
                <a:spcPts val="0"/>
              </a:spcAft>
              <a:buNone/>
              <a:defRPr b="0" i="1" sz="1100">
                <a:solidFill>
                  <a:srgbClr val="091F2F"/>
                </a:solidFill>
                <a:latin typeface="Lora"/>
                <a:ea typeface="Lora"/>
                <a:cs typeface="Lora"/>
                <a:sym typeface="Lora"/>
              </a:defRPr>
            </a:lvl6pPr>
            <a:lvl7pPr lvl="6" rtl="0">
              <a:lnSpc>
                <a:spcPct val="100000"/>
              </a:lnSpc>
              <a:spcBef>
                <a:spcPts val="1600"/>
              </a:spcBef>
              <a:spcAft>
                <a:spcPts val="0"/>
              </a:spcAft>
              <a:buNone/>
              <a:defRPr b="0" i="1" sz="1100">
                <a:solidFill>
                  <a:srgbClr val="091F2F"/>
                </a:solidFill>
                <a:latin typeface="Lora"/>
                <a:ea typeface="Lora"/>
                <a:cs typeface="Lora"/>
                <a:sym typeface="Lora"/>
              </a:defRPr>
            </a:lvl7pPr>
            <a:lvl8pPr lvl="7" rtl="0">
              <a:lnSpc>
                <a:spcPct val="100000"/>
              </a:lnSpc>
              <a:spcBef>
                <a:spcPts val="1600"/>
              </a:spcBef>
              <a:spcAft>
                <a:spcPts val="0"/>
              </a:spcAft>
              <a:buNone/>
              <a:defRPr b="0" i="1" sz="1100">
                <a:solidFill>
                  <a:srgbClr val="091F2F"/>
                </a:solidFill>
                <a:latin typeface="Lora"/>
                <a:ea typeface="Lora"/>
                <a:cs typeface="Lora"/>
                <a:sym typeface="Lora"/>
              </a:defRPr>
            </a:lvl8pPr>
            <a:lvl9pPr lvl="8" rtl="0">
              <a:lnSpc>
                <a:spcPct val="100000"/>
              </a:lnSpc>
              <a:spcBef>
                <a:spcPts val="1600"/>
              </a:spcBef>
              <a:spcAft>
                <a:spcPts val="1600"/>
              </a:spcAft>
              <a:buNone/>
              <a:defRPr b="0" i="1" sz="1100">
                <a:solidFill>
                  <a:srgbClr val="091F2F"/>
                </a:solidFill>
                <a:latin typeface="Lora"/>
                <a:ea typeface="Lora"/>
                <a:cs typeface="Lora"/>
                <a:sym typeface="Lora"/>
              </a:defRPr>
            </a:lvl9pPr>
          </a:lstStyle>
          <a:p/>
        </p:txBody>
      </p:sp>
      <p:grpSp>
        <p:nvGrpSpPr>
          <p:cNvPr id="575" name="Google Shape;575;p83"/>
          <p:cNvGrpSpPr/>
          <p:nvPr/>
        </p:nvGrpSpPr>
        <p:grpSpPr>
          <a:xfrm>
            <a:off x="8498970" y="8"/>
            <a:ext cx="645302" cy="746838"/>
            <a:chOff x="6568475" y="1210300"/>
            <a:chExt cx="481425" cy="557300"/>
          </a:xfrm>
        </p:grpSpPr>
        <p:sp>
          <p:nvSpPr>
            <p:cNvPr id="576" name="Google Shape;576;p83"/>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577" name="Google Shape;577;p83"/>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78" name="Google Shape;578;p83"/>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grpSp>
      <p:sp>
        <p:nvSpPr>
          <p:cNvPr id="579" name="Google Shape;579;p83"/>
          <p:cNvSpPr txBox="1"/>
          <p:nvPr>
            <p:ph idx="3" type="body"/>
          </p:nvPr>
        </p:nvSpPr>
        <p:spPr>
          <a:xfrm>
            <a:off x="4523257" y="1323919"/>
            <a:ext cx="3830700" cy="3416400"/>
          </a:xfrm>
          <a:prstGeom prst="rect">
            <a:avLst/>
          </a:prstGeom>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FB4D42"/>
              </a:buClr>
              <a:buSzPts val="1200"/>
              <a:buFont typeface="Montserrat"/>
              <a:buChar char="●"/>
              <a:defRPr b="1" sz="2000">
                <a:solidFill>
                  <a:srgbClr val="091F2F"/>
                </a:solidFill>
                <a:latin typeface="Montserrat"/>
                <a:ea typeface="Montserrat"/>
                <a:cs typeface="Montserrat"/>
                <a:sym typeface="Montserrat"/>
              </a:defRPr>
            </a:lvl1pPr>
            <a:lvl2pPr indent="-279400" lvl="1" marL="914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indent="-279400" lvl="2" marL="13716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indent="-279400" lvl="3" marL="18288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indent="-279400" lvl="4" marL="22860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indent="-279400" lvl="5" marL="27432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indent="-279400" lvl="6" marL="3200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indent="-279400" lvl="7" marL="36576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indent="-279400" lvl="8" marL="4114800" rtl="0">
              <a:lnSpc>
                <a:spcPct val="100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p:cSld name="TITLE_2_1">
    <p:bg>
      <p:bgPr>
        <a:solidFill>
          <a:srgbClr val="FFFFFF"/>
        </a:solidFill>
      </p:bgPr>
    </p:bg>
    <p:spTree>
      <p:nvGrpSpPr>
        <p:cNvPr id="69" name="Shape 69"/>
        <p:cNvGrpSpPr/>
        <p:nvPr/>
      </p:nvGrpSpPr>
      <p:grpSpPr>
        <a:xfrm>
          <a:off x="0" y="0"/>
          <a:ext cx="0" cy="0"/>
          <a:chOff x="0" y="0"/>
          <a:chExt cx="0" cy="0"/>
        </a:xfrm>
      </p:grpSpPr>
      <p:sp>
        <p:nvSpPr>
          <p:cNvPr id="70" name="Google Shape;70;p9"/>
          <p:cNvSpPr txBox="1"/>
          <p:nvPr/>
        </p:nvSpPr>
        <p:spPr>
          <a:xfrm>
            <a:off x="3247850" y="1381075"/>
            <a:ext cx="2628900" cy="4641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9"/>
          <p:cNvSpPr txBox="1"/>
          <p:nvPr/>
        </p:nvSpPr>
        <p:spPr>
          <a:xfrm>
            <a:off x="6136350" y="1381075"/>
            <a:ext cx="2632500" cy="4641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9"/>
          <p:cNvSpPr txBox="1"/>
          <p:nvPr/>
        </p:nvSpPr>
        <p:spPr>
          <a:xfrm>
            <a:off x="355725" y="1381075"/>
            <a:ext cx="2628900" cy="4641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74" name="Google Shape;74;p9"/>
          <p:cNvSpPr txBox="1"/>
          <p:nvPr>
            <p:ph type="title"/>
          </p:nvPr>
        </p:nvSpPr>
        <p:spPr>
          <a:xfrm>
            <a:off x="304451" y="157226"/>
            <a:ext cx="3641100" cy="43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cxnSp>
        <p:nvCxnSpPr>
          <p:cNvPr id="75" name="Google Shape;75;p9"/>
          <p:cNvCxnSpPr/>
          <p:nvPr/>
        </p:nvCxnSpPr>
        <p:spPr>
          <a:xfrm>
            <a:off x="379585" y="596900"/>
            <a:ext cx="8360400" cy="0"/>
          </a:xfrm>
          <a:prstGeom prst="straightConnector1">
            <a:avLst/>
          </a:prstGeom>
          <a:noFill/>
          <a:ln cap="flat" cmpd="sng" w="28575">
            <a:solidFill>
              <a:srgbClr val="091F2F"/>
            </a:solidFill>
            <a:prstDash val="solid"/>
            <a:round/>
            <a:headEnd len="med" w="med" type="none"/>
            <a:tailEnd len="med" w="med" type="none"/>
          </a:ln>
        </p:spPr>
      </p:cxnSp>
      <p:sp>
        <p:nvSpPr>
          <p:cNvPr id="76" name="Google Shape;76;p9"/>
          <p:cNvSpPr txBox="1"/>
          <p:nvPr>
            <p:ph idx="2" type="title"/>
          </p:nvPr>
        </p:nvSpPr>
        <p:spPr>
          <a:xfrm>
            <a:off x="432350" y="1366375"/>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77" name="Google Shape;77;p9"/>
          <p:cNvSpPr txBox="1"/>
          <p:nvPr>
            <p:ph idx="3" type="title"/>
          </p:nvPr>
        </p:nvSpPr>
        <p:spPr>
          <a:xfrm>
            <a:off x="6254225" y="1366375"/>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78" name="Google Shape;78;p9"/>
          <p:cNvSpPr txBox="1"/>
          <p:nvPr>
            <p:ph idx="4" type="title"/>
          </p:nvPr>
        </p:nvSpPr>
        <p:spPr>
          <a:xfrm>
            <a:off x="432350" y="2169050"/>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p:txBody>
      </p:sp>
      <p:sp>
        <p:nvSpPr>
          <p:cNvPr id="79" name="Google Shape;79;p9"/>
          <p:cNvSpPr txBox="1"/>
          <p:nvPr>
            <p:ph idx="5" type="title"/>
          </p:nvPr>
        </p:nvSpPr>
        <p:spPr>
          <a:xfrm>
            <a:off x="3336150" y="2169050"/>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p:txBody>
      </p:sp>
      <p:sp>
        <p:nvSpPr>
          <p:cNvPr id="80" name="Google Shape;80;p9"/>
          <p:cNvSpPr txBox="1"/>
          <p:nvPr>
            <p:ph idx="6" type="title"/>
          </p:nvPr>
        </p:nvSpPr>
        <p:spPr>
          <a:xfrm>
            <a:off x="6254225" y="2169050"/>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p:txBody>
      </p:sp>
      <p:sp>
        <p:nvSpPr>
          <p:cNvPr id="81" name="Google Shape;81;p9"/>
          <p:cNvSpPr txBox="1"/>
          <p:nvPr>
            <p:ph idx="1" type="subTitle"/>
          </p:nvPr>
        </p:nvSpPr>
        <p:spPr>
          <a:xfrm>
            <a:off x="434024" y="2364603"/>
            <a:ext cx="2383200" cy="736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82" name="Google Shape;82;p9"/>
          <p:cNvSpPr txBox="1"/>
          <p:nvPr>
            <p:ph idx="7" type="subTitle"/>
          </p:nvPr>
        </p:nvSpPr>
        <p:spPr>
          <a:xfrm>
            <a:off x="3344125" y="2362028"/>
            <a:ext cx="2383200" cy="736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83" name="Google Shape;83;p9"/>
          <p:cNvSpPr txBox="1"/>
          <p:nvPr>
            <p:ph idx="8" type="subTitle"/>
          </p:nvPr>
        </p:nvSpPr>
        <p:spPr>
          <a:xfrm>
            <a:off x="6277525" y="2362028"/>
            <a:ext cx="2383200" cy="736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84" name="Google Shape;84;p9"/>
          <p:cNvSpPr txBox="1"/>
          <p:nvPr>
            <p:ph idx="9" type="title"/>
          </p:nvPr>
        </p:nvSpPr>
        <p:spPr>
          <a:xfrm>
            <a:off x="3336150" y="1366375"/>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_4">
    <p:bg>
      <p:bgPr>
        <a:blipFill>
          <a:blip r:embed="rId2">
            <a:alphaModFix amt="26000"/>
          </a:blip>
          <a:stretch>
            <a:fillRect/>
          </a:stretch>
        </a:blipFill>
      </p:bgPr>
    </p:bg>
    <p:spTree>
      <p:nvGrpSpPr>
        <p:cNvPr id="580" name="Shape 580"/>
        <p:cNvGrpSpPr/>
        <p:nvPr/>
      </p:nvGrpSpPr>
      <p:grpSpPr>
        <a:xfrm>
          <a:off x="0" y="0"/>
          <a:ext cx="0" cy="0"/>
          <a:chOff x="0" y="0"/>
          <a:chExt cx="0" cy="0"/>
        </a:xfrm>
      </p:grpSpPr>
      <p:sp>
        <p:nvSpPr>
          <p:cNvPr id="581" name="Google Shape;581;p84"/>
          <p:cNvSpPr/>
          <p:nvPr/>
        </p:nvSpPr>
        <p:spPr>
          <a:xfrm>
            <a:off x="6770769" y="0"/>
            <a:ext cx="2373300" cy="4616400"/>
          </a:xfrm>
          <a:prstGeom prst="rect">
            <a:avLst/>
          </a:prstGeom>
          <a:solidFill>
            <a:srgbClr val="FFFFFF"/>
          </a:solidFill>
          <a:ln>
            <a:noFill/>
          </a:ln>
          <a:effectLst>
            <a:outerShdw blurRad="285750" rotWithShape="0" algn="bl" dir="10800000" dist="190500">
              <a:srgbClr val="000000">
                <a:alpha val="149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p84"/>
          <p:cNvSpPr/>
          <p:nvPr/>
        </p:nvSpPr>
        <p:spPr>
          <a:xfrm>
            <a:off x="1092858" y="1310875"/>
            <a:ext cx="6958200" cy="2521800"/>
          </a:xfrm>
          <a:prstGeom prst="rect">
            <a:avLst/>
          </a:prstGeom>
          <a:solidFill>
            <a:srgbClr val="0855A3"/>
          </a:solidFill>
          <a:ln>
            <a:noFill/>
          </a:ln>
          <a:effectLst>
            <a:outerShdw blurRad="214313" rotWithShape="0" algn="bl" dir="5400000" dist="47625">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p84"/>
          <p:cNvSpPr txBox="1"/>
          <p:nvPr>
            <p:ph type="ctrTitle"/>
          </p:nvPr>
        </p:nvSpPr>
        <p:spPr>
          <a:xfrm>
            <a:off x="1563164" y="1310850"/>
            <a:ext cx="6135300" cy="2521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p:cSld name="Title + 2 column">
    <p:bg>
      <p:bgPr>
        <a:blipFill>
          <a:blip r:embed="rId2">
            <a:alphaModFix amt="31000"/>
          </a:blip>
          <a:stretch>
            <a:fillRect/>
          </a:stretch>
        </a:blipFill>
      </p:bgPr>
    </p:bg>
    <p:spTree>
      <p:nvGrpSpPr>
        <p:cNvPr id="584" name="Shape 584"/>
        <p:cNvGrpSpPr/>
        <p:nvPr/>
      </p:nvGrpSpPr>
      <p:grpSpPr>
        <a:xfrm>
          <a:off x="0" y="0"/>
          <a:ext cx="0" cy="0"/>
          <a:chOff x="0" y="0"/>
          <a:chExt cx="0" cy="0"/>
        </a:xfrm>
      </p:grpSpPr>
      <p:sp>
        <p:nvSpPr>
          <p:cNvPr id="585" name="Google Shape;585;p85"/>
          <p:cNvSpPr/>
          <p:nvPr/>
        </p:nvSpPr>
        <p:spPr>
          <a:xfrm>
            <a:off x="1034210" y="-75"/>
            <a:ext cx="8109900" cy="4546800"/>
          </a:xfrm>
          <a:prstGeom prst="rect">
            <a:avLst/>
          </a:prstGeom>
          <a:solidFill>
            <a:srgbClr val="FFFFFF"/>
          </a:solidFill>
          <a:ln>
            <a:noFill/>
          </a:ln>
          <a:effectLst>
            <a:outerShdw blurRad="285750" rotWithShape="0" algn="bl" dir="10800000" dist="190500">
              <a:srgbClr val="000000">
                <a:alpha val="149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p85"/>
          <p:cNvSpPr/>
          <p:nvPr/>
        </p:nvSpPr>
        <p:spPr>
          <a:xfrm>
            <a:off x="640660" y="393425"/>
            <a:ext cx="8171700" cy="806700"/>
          </a:xfrm>
          <a:prstGeom prst="rect">
            <a:avLst/>
          </a:prstGeom>
          <a:solidFill>
            <a:srgbClr val="0856A1"/>
          </a:solidFill>
          <a:ln>
            <a:noFill/>
          </a:ln>
          <a:effectLst>
            <a:outerShdw blurRad="214313" rotWithShape="0" algn="bl" dir="5400000" dist="47625">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 name="Google Shape;587;p85"/>
          <p:cNvSpPr txBox="1"/>
          <p:nvPr>
            <p:ph type="title"/>
          </p:nvPr>
        </p:nvSpPr>
        <p:spPr>
          <a:xfrm>
            <a:off x="945310" y="393475"/>
            <a:ext cx="7060200" cy="806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2400"/>
              <a:buNone/>
              <a:defRPr sz="2800"/>
            </a:lvl1pPr>
            <a:lvl2pPr lvl="1" rtl="0" algn="l">
              <a:lnSpc>
                <a:spcPct val="100000"/>
              </a:lnSpc>
              <a:spcBef>
                <a:spcPts val="0"/>
              </a:spcBef>
              <a:spcAft>
                <a:spcPts val="0"/>
              </a:spcAft>
              <a:buSzPts val="2400"/>
              <a:buNone/>
              <a:defRPr/>
            </a:lvl2pPr>
            <a:lvl3pPr lvl="2" rtl="0" algn="l">
              <a:lnSpc>
                <a:spcPct val="100000"/>
              </a:lnSpc>
              <a:spcBef>
                <a:spcPts val="0"/>
              </a:spcBef>
              <a:spcAft>
                <a:spcPts val="0"/>
              </a:spcAft>
              <a:buSzPts val="2400"/>
              <a:buNone/>
              <a:defRPr/>
            </a:lvl3pPr>
            <a:lvl4pPr lvl="3" rtl="0" algn="l">
              <a:lnSpc>
                <a:spcPct val="100000"/>
              </a:lnSpc>
              <a:spcBef>
                <a:spcPts val="0"/>
              </a:spcBef>
              <a:spcAft>
                <a:spcPts val="0"/>
              </a:spcAft>
              <a:buSzPts val="2400"/>
              <a:buNone/>
              <a:defRPr/>
            </a:lvl4pPr>
            <a:lvl5pPr lvl="4" rtl="0" algn="l">
              <a:lnSpc>
                <a:spcPct val="100000"/>
              </a:lnSpc>
              <a:spcBef>
                <a:spcPts val="0"/>
              </a:spcBef>
              <a:spcAft>
                <a:spcPts val="0"/>
              </a:spcAft>
              <a:buSzPts val="2400"/>
              <a:buNone/>
              <a:defRPr/>
            </a:lvl5pPr>
            <a:lvl6pPr lvl="5" rtl="0" algn="l">
              <a:lnSpc>
                <a:spcPct val="100000"/>
              </a:lnSpc>
              <a:spcBef>
                <a:spcPts val="0"/>
              </a:spcBef>
              <a:spcAft>
                <a:spcPts val="0"/>
              </a:spcAft>
              <a:buSzPts val="2400"/>
              <a:buNone/>
              <a:defRPr/>
            </a:lvl6pPr>
            <a:lvl7pPr lvl="6" rtl="0" algn="l">
              <a:lnSpc>
                <a:spcPct val="100000"/>
              </a:lnSpc>
              <a:spcBef>
                <a:spcPts val="0"/>
              </a:spcBef>
              <a:spcAft>
                <a:spcPts val="0"/>
              </a:spcAft>
              <a:buSzPts val="2400"/>
              <a:buNone/>
              <a:defRPr/>
            </a:lvl7pPr>
            <a:lvl8pPr lvl="7" rtl="0" algn="l">
              <a:lnSpc>
                <a:spcPct val="100000"/>
              </a:lnSpc>
              <a:spcBef>
                <a:spcPts val="0"/>
              </a:spcBef>
              <a:spcAft>
                <a:spcPts val="0"/>
              </a:spcAft>
              <a:buSzPts val="2400"/>
              <a:buNone/>
              <a:defRPr/>
            </a:lvl8pPr>
            <a:lvl9pPr lvl="8" rtl="0" algn="l">
              <a:lnSpc>
                <a:spcPct val="100000"/>
              </a:lnSpc>
              <a:spcBef>
                <a:spcPts val="0"/>
              </a:spcBef>
              <a:spcAft>
                <a:spcPts val="0"/>
              </a:spcAft>
              <a:buSzPts val="2400"/>
              <a:buNone/>
              <a:defRPr/>
            </a:lvl9pPr>
          </a:lstStyle>
          <a:p/>
        </p:txBody>
      </p:sp>
      <p:sp>
        <p:nvSpPr>
          <p:cNvPr id="588" name="Google Shape;588;p85"/>
          <p:cNvSpPr/>
          <p:nvPr/>
        </p:nvSpPr>
        <p:spPr>
          <a:xfrm>
            <a:off x="8006529" y="393425"/>
            <a:ext cx="806700" cy="806700"/>
          </a:xfrm>
          <a:prstGeom prst="rect">
            <a:avLst/>
          </a:prstGeom>
          <a:solidFill>
            <a:srgbClr val="FFFFFF">
              <a:alpha val="525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 name="Google Shape;589;p85"/>
          <p:cNvSpPr/>
          <p:nvPr/>
        </p:nvSpPr>
        <p:spPr>
          <a:xfrm>
            <a:off x="0" y="4998404"/>
            <a:ext cx="9144000" cy="145200"/>
          </a:xfrm>
          <a:prstGeom prst="rect">
            <a:avLst/>
          </a:prstGeom>
          <a:solidFill>
            <a:srgbClr val="1C405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90" name="Google Shape;590;p85"/>
          <p:cNvSpPr txBox="1"/>
          <p:nvPr>
            <p:ph idx="1" type="body"/>
          </p:nvPr>
        </p:nvSpPr>
        <p:spPr>
          <a:xfrm>
            <a:off x="5081999" y="1349140"/>
            <a:ext cx="3730500" cy="3472200"/>
          </a:xfrm>
          <a:prstGeom prst="rect">
            <a:avLst/>
          </a:prstGeom>
          <a:noFill/>
          <a:ln>
            <a:noFill/>
          </a:ln>
        </p:spPr>
        <p:txBody>
          <a:bodyPr anchorCtr="0" anchor="t" bIns="91425" lIns="91425" spcFirstLastPara="1" rIns="91425" wrap="square" tIns="91425">
            <a:noAutofit/>
          </a:bodyPr>
          <a:lstStyle>
            <a:lvl1pPr indent="-228600" lvl="0" marL="457200" rtl="0" algn="l">
              <a:lnSpc>
                <a:spcPct val="100000"/>
              </a:lnSpc>
              <a:spcBef>
                <a:spcPts val="600"/>
              </a:spcBef>
              <a:spcAft>
                <a:spcPts val="0"/>
              </a:spcAft>
              <a:buSzPts val="2600"/>
              <a:buNone/>
              <a:defRPr sz="1800"/>
            </a:lvl1pPr>
            <a:lvl2pPr indent="-393700" lvl="1" marL="914400" rtl="0" algn="l">
              <a:lnSpc>
                <a:spcPct val="100000"/>
              </a:lnSpc>
              <a:spcBef>
                <a:spcPts val="0"/>
              </a:spcBef>
              <a:spcAft>
                <a:spcPts val="0"/>
              </a:spcAft>
              <a:buSzPts val="2600"/>
              <a:buChar char="▫"/>
              <a:defRPr sz="1800"/>
            </a:lvl2pPr>
            <a:lvl3pPr indent="-393700" lvl="2" marL="1371600" rtl="0" algn="l">
              <a:lnSpc>
                <a:spcPct val="100000"/>
              </a:lnSpc>
              <a:spcBef>
                <a:spcPts val="0"/>
              </a:spcBef>
              <a:spcAft>
                <a:spcPts val="0"/>
              </a:spcAft>
              <a:buSzPts val="2600"/>
              <a:buChar char="▫"/>
              <a:defRPr sz="1800"/>
            </a:lvl3pPr>
            <a:lvl4pPr indent="-393700" lvl="3" marL="1828800" rtl="0" algn="l">
              <a:lnSpc>
                <a:spcPct val="100000"/>
              </a:lnSpc>
              <a:spcBef>
                <a:spcPts val="0"/>
              </a:spcBef>
              <a:spcAft>
                <a:spcPts val="0"/>
              </a:spcAft>
              <a:buSzPts val="2600"/>
              <a:buChar char="▫"/>
              <a:defRPr sz="1800"/>
            </a:lvl4pPr>
            <a:lvl5pPr indent="-393700" lvl="4" marL="2286000" rtl="0" algn="l">
              <a:lnSpc>
                <a:spcPct val="100000"/>
              </a:lnSpc>
              <a:spcBef>
                <a:spcPts val="0"/>
              </a:spcBef>
              <a:spcAft>
                <a:spcPts val="0"/>
              </a:spcAft>
              <a:buSzPts val="2600"/>
              <a:buChar char="○"/>
              <a:defRPr/>
            </a:lvl5pPr>
            <a:lvl6pPr indent="-393700" lvl="5" marL="2743200" rtl="0" algn="l">
              <a:lnSpc>
                <a:spcPct val="100000"/>
              </a:lnSpc>
              <a:spcBef>
                <a:spcPts val="0"/>
              </a:spcBef>
              <a:spcAft>
                <a:spcPts val="0"/>
              </a:spcAft>
              <a:buSzPts val="2600"/>
              <a:buChar char="■"/>
              <a:defRPr/>
            </a:lvl6pPr>
            <a:lvl7pPr indent="-393700" lvl="6" marL="3200400" rtl="0" algn="l">
              <a:lnSpc>
                <a:spcPct val="100000"/>
              </a:lnSpc>
              <a:spcBef>
                <a:spcPts val="0"/>
              </a:spcBef>
              <a:spcAft>
                <a:spcPts val="0"/>
              </a:spcAft>
              <a:buSzPts val="2600"/>
              <a:buChar char="●"/>
              <a:defRPr/>
            </a:lvl7pPr>
            <a:lvl8pPr indent="-393700" lvl="7" marL="3657600" rtl="0" algn="l">
              <a:lnSpc>
                <a:spcPct val="100000"/>
              </a:lnSpc>
              <a:spcBef>
                <a:spcPts val="0"/>
              </a:spcBef>
              <a:spcAft>
                <a:spcPts val="0"/>
              </a:spcAft>
              <a:buSzPts val="2600"/>
              <a:buChar char="○"/>
              <a:defRPr/>
            </a:lvl8pPr>
            <a:lvl9pPr indent="-393700" lvl="8" marL="4114800" rtl="0" algn="l">
              <a:lnSpc>
                <a:spcPct val="100000"/>
              </a:lnSpc>
              <a:spcBef>
                <a:spcPts val="0"/>
              </a:spcBef>
              <a:spcAft>
                <a:spcPts val="0"/>
              </a:spcAft>
              <a:buSzPts val="2600"/>
              <a:buChar char="■"/>
              <a:defRPr/>
            </a:lvl9pPr>
          </a:lstStyle>
          <a:p/>
        </p:txBody>
      </p:sp>
      <p:sp>
        <p:nvSpPr>
          <p:cNvPr id="591" name="Google Shape;591;p85"/>
          <p:cNvSpPr txBox="1"/>
          <p:nvPr>
            <p:ph idx="2" type="body"/>
          </p:nvPr>
        </p:nvSpPr>
        <p:spPr>
          <a:xfrm>
            <a:off x="1217273" y="1349140"/>
            <a:ext cx="3681600" cy="3472200"/>
          </a:xfrm>
          <a:prstGeom prst="rect">
            <a:avLst/>
          </a:prstGeom>
          <a:noFill/>
          <a:ln>
            <a:noFill/>
          </a:ln>
        </p:spPr>
        <p:txBody>
          <a:bodyPr anchorCtr="0" anchor="t" bIns="91425" lIns="91425" spcFirstLastPara="1" rIns="91425" wrap="square" tIns="91425">
            <a:noAutofit/>
          </a:bodyPr>
          <a:lstStyle>
            <a:lvl1pPr indent="-228600" lvl="0" marL="457200" rtl="0" algn="l">
              <a:lnSpc>
                <a:spcPct val="100000"/>
              </a:lnSpc>
              <a:spcBef>
                <a:spcPts val="600"/>
              </a:spcBef>
              <a:spcAft>
                <a:spcPts val="0"/>
              </a:spcAft>
              <a:buSzPts val="2600"/>
              <a:buNone/>
              <a:defRPr sz="1800"/>
            </a:lvl1pPr>
            <a:lvl2pPr indent="-393700" lvl="1" marL="914400" rtl="0" algn="l">
              <a:lnSpc>
                <a:spcPct val="100000"/>
              </a:lnSpc>
              <a:spcBef>
                <a:spcPts val="0"/>
              </a:spcBef>
              <a:spcAft>
                <a:spcPts val="0"/>
              </a:spcAft>
              <a:buSzPts val="2600"/>
              <a:buChar char="▫"/>
              <a:defRPr sz="1800"/>
            </a:lvl2pPr>
            <a:lvl3pPr indent="-393700" lvl="2" marL="1371600" rtl="0" algn="l">
              <a:lnSpc>
                <a:spcPct val="100000"/>
              </a:lnSpc>
              <a:spcBef>
                <a:spcPts val="0"/>
              </a:spcBef>
              <a:spcAft>
                <a:spcPts val="0"/>
              </a:spcAft>
              <a:buSzPts val="2600"/>
              <a:buChar char="▫"/>
              <a:defRPr sz="1800"/>
            </a:lvl3pPr>
            <a:lvl4pPr indent="-393700" lvl="3" marL="1828800" rtl="0" algn="l">
              <a:lnSpc>
                <a:spcPct val="100000"/>
              </a:lnSpc>
              <a:spcBef>
                <a:spcPts val="0"/>
              </a:spcBef>
              <a:spcAft>
                <a:spcPts val="0"/>
              </a:spcAft>
              <a:buSzPts val="2600"/>
              <a:buChar char="▫"/>
              <a:defRPr sz="1800"/>
            </a:lvl4pPr>
            <a:lvl5pPr indent="-393700" lvl="4" marL="2286000" rtl="0" algn="l">
              <a:lnSpc>
                <a:spcPct val="100000"/>
              </a:lnSpc>
              <a:spcBef>
                <a:spcPts val="0"/>
              </a:spcBef>
              <a:spcAft>
                <a:spcPts val="0"/>
              </a:spcAft>
              <a:buSzPts val="2600"/>
              <a:buChar char="○"/>
              <a:defRPr/>
            </a:lvl5pPr>
            <a:lvl6pPr indent="-393700" lvl="5" marL="2743200" rtl="0" algn="l">
              <a:lnSpc>
                <a:spcPct val="100000"/>
              </a:lnSpc>
              <a:spcBef>
                <a:spcPts val="0"/>
              </a:spcBef>
              <a:spcAft>
                <a:spcPts val="0"/>
              </a:spcAft>
              <a:buSzPts val="2600"/>
              <a:buChar char="■"/>
              <a:defRPr/>
            </a:lvl6pPr>
            <a:lvl7pPr indent="-393700" lvl="6" marL="3200400" rtl="0" algn="l">
              <a:lnSpc>
                <a:spcPct val="100000"/>
              </a:lnSpc>
              <a:spcBef>
                <a:spcPts val="0"/>
              </a:spcBef>
              <a:spcAft>
                <a:spcPts val="0"/>
              </a:spcAft>
              <a:buSzPts val="2600"/>
              <a:buChar char="●"/>
              <a:defRPr/>
            </a:lvl7pPr>
            <a:lvl8pPr indent="-393700" lvl="7" marL="3657600" rtl="0" algn="l">
              <a:lnSpc>
                <a:spcPct val="100000"/>
              </a:lnSpc>
              <a:spcBef>
                <a:spcPts val="0"/>
              </a:spcBef>
              <a:spcAft>
                <a:spcPts val="0"/>
              </a:spcAft>
              <a:buSzPts val="2600"/>
              <a:buChar char="○"/>
              <a:defRPr/>
            </a:lvl8pPr>
            <a:lvl9pPr indent="-393700" lvl="8" marL="4114800" rtl="0" algn="l">
              <a:lnSpc>
                <a:spcPct val="100000"/>
              </a:lnSpc>
              <a:spcBef>
                <a:spcPts val="0"/>
              </a:spcBef>
              <a:spcAft>
                <a:spcPts val="0"/>
              </a:spcAft>
              <a:buSzPts val="2600"/>
              <a:buChar char="■"/>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1">
  <p:cSld name="Title + blank">
    <p:bg>
      <p:bgPr>
        <a:blipFill>
          <a:blip r:embed="rId2">
            <a:alphaModFix amt="31000"/>
          </a:blip>
          <a:stretch>
            <a:fillRect/>
          </a:stretch>
        </a:blipFill>
      </p:bgPr>
    </p:bg>
    <p:spTree>
      <p:nvGrpSpPr>
        <p:cNvPr id="592" name="Shape 592"/>
        <p:cNvGrpSpPr/>
        <p:nvPr/>
      </p:nvGrpSpPr>
      <p:grpSpPr>
        <a:xfrm>
          <a:off x="0" y="0"/>
          <a:ext cx="0" cy="0"/>
          <a:chOff x="0" y="0"/>
          <a:chExt cx="0" cy="0"/>
        </a:xfrm>
      </p:grpSpPr>
      <p:sp>
        <p:nvSpPr>
          <p:cNvPr id="593" name="Google Shape;593;p86"/>
          <p:cNvSpPr/>
          <p:nvPr/>
        </p:nvSpPr>
        <p:spPr>
          <a:xfrm>
            <a:off x="1034210" y="-75"/>
            <a:ext cx="8109900" cy="5143500"/>
          </a:xfrm>
          <a:prstGeom prst="rect">
            <a:avLst/>
          </a:prstGeom>
          <a:solidFill>
            <a:srgbClr val="FFFFFF"/>
          </a:solidFill>
          <a:ln>
            <a:noFill/>
          </a:ln>
          <a:effectLst>
            <a:outerShdw blurRad="285750" rotWithShape="0" algn="bl" dir="10800000" dist="190500">
              <a:srgbClr val="000000">
                <a:alpha val="149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 name="Google Shape;594;p86"/>
          <p:cNvSpPr/>
          <p:nvPr/>
        </p:nvSpPr>
        <p:spPr>
          <a:xfrm>
            <a:off x="640660" y="393425"/>
            <a:ext cx="8171700" cy="806700"/>
          </a:xfrm>
          <a:prstGeom prst="rect">
            <a:avLst/>
          </a:prstGeom>
          <a:solidFill>
            <a:srgbClr val="0856A1"/>
          </a:solidFill>
          <a:ln>
            <a:noFill/>
          </a:ln>
          <a:effectLst>
            <a:outerShdw blurRad="214313" rotWithShape="0" algn="bl" dir="5400000" dist="47625">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 name="Google Shape;595;p86"/>
          <p:cNvSpPr txBox="1"/>
          <p:nvPr>
            <p:ph type="title"/>
          </p:nvPr>
        </p:nvSpPr>
        <p:spPr>
          <a:xfrm>
            <a:off x="945310" y="393475"/>
            <a:ext cx="7060200" cy="806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2400"/>
              <a:buNone/>
              <a:defRPr sz="2800"/>
            </a:lvl1pPr>
            <a:lvl2pPr lvl="1" rtl="0" algn="l">
              <a:lnSpc>
                <a:spcPct val="100000"/>
              </a:lnSpc>
              <a:spcBef>
                <a:spcPts val="0"/>
              </a:spcBef>
              <a:spcAft>
                <a:spcPts val="0"/>
              </a:spcAft>
              <a:buSzPts val="2400"/>
              <a:buNone/>
              <a:defRPr/>
            </a:lvl2pPr>
            <a:lvl3pPr lvl="2" rtl="0" algn="l">
              <a:lnSpc>
                <a:spcPct val="100000"/>
              </a:lnSpc>
              <a:spcBef>
                <a:spcPts val="0"/>
              </a:spcBef>
              <a:spcAft>
                <a:spcPts val="0"/>
              </a:spcAft>
              <a:buSzPts val="2400"/>
              <a:buNone/>
              <a:defRPr/>
            </a:lvl3pPr>
            <a:lvl4pPr lvl="3" rtl="0" algn="l">
              <a:lnSpc>
                <a:spcPct val="100000"/>
              </a:lnSpc>
              <a:spcBef>
                <a:spcPts val="0"/>
              </a:spcBef>
              <a:spcAft>
                <a:spcPts val="0"/>
              </a:spcAft>
              <a:buSzPts val="2400"/>
              <a:buNone/>
              <a:defRPr/>
            </a:lvl4pPr>
            <a:lvl5pPr lvl="4" rtl="0" algn="l">
              <a:lnSpc>
                <a:spcPct val="100000"/>
              </a:lnSpc>
              <a:spcBef>
                <a:spcPts val="0"/>
              </a:spcBef>
              <a:spcAft>
                <a:spcPts val="0"/>
              </a:spcAft>
              <a:buSzPts val="2400"/>
              <a:buNone/>
              <a:defRPr/>
            </a:lvl5pPr>
            <a:lvl6pPr lvl="5" rtl="0" algn="l">
              <a:lnSpc>
                <a:spcPct val="100000"/>
              </a:lnSpc>
              <a:spcBef>
                <a:spcPts val="0"/>
              </a:spcBef>
              <a:spcAft>
                <a:spcPts val="0"/>
              </a:spcAft>
              <a:buSzPts val="2400"/>
              <a:buNone/>
              <a:defRPr/>
            </a:lvl6pPr>
            <a:lvl7pPr lvl="6" rtl="0" algn="l">
              <a:lnSpc>
                <a:spcPct val="100000"/>
              </a:lnSpc>
              <a:spcBef>
                <a:spcPts val="0"/>
              </a:spcBef>
              <a:spcAft>
                <a:spcPts val="0"/>
              </a:spcAft>
              <a:buSzPts val="2400"/>
              <a:buNone/>
              <a:defRPr/>
            </a:lvl7pPr>
            <a:lvl8pPr lvl="7" rtl="0" algn="l">
              <a:lnSpc>
                <a:spcPct val="100000"/>
              </a:lnSpc>
              <a:spcBef>
                <a:spcPts val="0"/>
              </a:spcBef>
              <a:spcAft>
                <a:spcPts val="0"/>
              </a:spcAft>
              <a:buSzPts val="2400"/>
              <a:buNone/>
              <a:defRPr/>
            </a:lvl8pPr>
            <a:lvl9pPr lvl="8" rtl="0" algn="l">
              <a:lnSpc>
                <a:spcPct val="100000"/>
              </a:lnSpc>
              <a:spcBef>
                <a:spcPts val="0"/>
              </a:spcBef>
              <a:spcAft>
                <a:spcPts val="0"/>
              </a:spcAft>
              <a:buSzPts val="2400"/>
              <a:buNone/>
              <a:defRPr/>
            </a:lvl9pPr>
          </a:lstStyle>
          <a:p/>
        </p:txBody>
      </p:sp>
      <p:sp>
        <p:nvSpPr>
          <p:cNvPr id="596" name="Google Shape;596;p86"/>
          <p:cNvSpPr/>
          <p:nvPr/>
        </p:nvSpPr>
        <p:spPr>
          <a:xfrm>
            <a:off x="8006529" y="393425"/>
            <a:ext cx="806700" cy="806700"/>
          </a:xfrm>
          <a:prstGeom prst="rect">
            <a:avLst/>
          </a:prstGeom>
          <a:solidFill>
            <a:srgbClr val="FFFFFF">
              <a:alpha val="525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 name="Google Shape;597;p86"/>
          <p:cNvSpPr txBox="1"/>
          <p:nvPr>
            <p:ph idx="1" type="body"/>
          </p:nvPr>
        </p:nvSpPr>
        <p:spPr>
          <a:xfrm>
            <a:off x="1217273" y="1349140"/>
            <a:ext cx="7595100" cy="3472200"/>
          </a:xfrm>
          <a:prstGeom prst="rect">
            <a:avLst/>
          </a:prstGeom>
          <a:noFill/>
          <a:ln>
            <a:noFill/>
          </a:ln>
        </p:spPr>
        <p:txBody>
          <a:bodyPr anchorCtr="0" anchor="t" bIns="91425" lIns="91425" spcFirstLastPara="1" rIns="91425" wrap="square" tIns="91425">
            <a:noAutofit/>
          </a:bodyPr>
          <a:lstStyle>
            <a:lvl1pPr indent="-228600" lvl="0" marL="457200" rtl="0" algn="l">
              <a:lnSpc>
                <a:spcPct val="100000"/>
              </a:lnSpc>
              <a:spcBef>
                <a:spcPts val="600"/>
              </a:spcBef>
              <a:spcAft>
                <a:spcPts val="0"/>
              </a:spcAft>
              <a:buSzPts val="2600"/>
              <a:buNone/>
              <a:defRPr sz="2400"/>
            </a:lvl1pPr>
            <a:lvl2pPr indent="-393700" lvl="1" marL="914400" rtl="0" algn="l">
              <a:lnSpc>
                <a:spcPct val="100000"/>
              </a:lnSpc>
              <a:spcBef>
                <a:spcPts val="0"/>
              </a:spcBef>
              <a:spcAft>
                <a:spcPts val="0"/>
              </a:spcAft>
              <a:buSzPts val="2600"/>
              <a:buFont typeface="Noto Sans Symbols"/>
              <a:buChar char="▪"/>
              <a:defRPr sz="2400"/>
            </a:lvl2pPr>
            <a:lvl3pPr indent="-393700" lvl="2" marL="1371600" rtl="0" algn="l">
              <a:lnSpc>
                <a:spcPct val="100000"/>
              </a:lnSpc>
              <a:spcBef>
                <a:spcPts val="0"/>
              </a:spcBef>
              <a:spcAft>
                <a:spcPts val="0"/>
              </a:spcAft>
              <a:buSzPts val="2600"/>
              <a:buFont typeface="Arial"/>
              <a:buChar char="•"/>
              <a:defRPr sz="2400"/>
            </a:lvl3pPr>
            <a:lvl4pPr indent="-393700" lvl="3" marL="1828800" rtl="0" algn="l">
              <a:lnSpc>
                <a:spcPct val="100000"/>
              </a:lnSpc>
              <a:spcBef>
                <a:spcPts val="0"/>
              </a:spcBef>
              <a:spcAft>
                <a:spcPts val="0"/>
              </a:spcAft>
              <a:buSzPts val="2600"/>
              <a:buChar char="▫"/>
              <a:defRPr sz="2400"/>
            </a:lvl4pPr>
            <a:lvl5pPr indent="-393700" lvl="4" marL="2286000" rtl="0" algn="l">
              <a:lnSpc>
                <a:spcPct val="100000"/>
              </a:lnSpc>
              <a:spcBef>
                <a:spcPts val="0"/>
              </a:spcBef>
              <a:spcAft>
                <a:spcPts val="0"/>
              </a:spcAft>
              <a:buSzPts val="2600"/>
              <a:buChar char="○"/>
              <a:defRPr sz="2400"/>
            </a:lvl5pPr>
            <a:lvl6pPr indent="-393700" lvl="5" marL="2743200" rtl="0" algn="l">
              <a:lnSpc>
                <a:spcPct val="100000"/>
              </a:lnSpc>
              <a:spcBef>
                <a:spcPts val="0"/>
              </a:spcBef>
              <a:spcAft>
                <a:spcPts val="0"/>
              </a:spcAft>
              <a:buSzPts val="2600"/>
              <a:buChar char="■"/>
              <a:defRPr/>
            </a:lvl6pPr>
            <a:lvl7pPr indent="-393700" lvl="6" marL="3200400" rtl="0" algn="l">
              <a:lnSpc>
                <a:spcPct val="100000"/>
              </a:lnSpc>
              <a:spcBef>
                <a:spcPts val="0"/>
              </a:spcBef>
              <a:spcAft>
                <a:spcPts val="0"/>
              </a:spcAft>
              <a:buSzPts val="2600"/>
              <a:buChar char="●"/>
              <a:defRPr/>
            </a:lvl7pPr>
            <a:lvl8pPr indent="-393700" lvl="7" marL="3657600" rtl="0" algn="l">
              <a:lnSpc>
                <a:spcPct val="100000"/>
              </a:lnSpc>
              <a:spcBef>
                <a:spcPts val="0"/>
              </a:spcBef>
              <a:spcAft>
                <a:spcPts val="0"/>
              </a:spcAft>
              <a:buSzPts val="2600"/>
              <a:buChar char="○"/>
              <a:defRPr/>
            </a:lvl8pPr>
            <a:lvl9pPr indent="-393700" lvl="8" marL="4114800" rtl="0" algn="l">
              <a:lnSpc>
                <a:spcPct val="100000"/>
              </a:lnSpc>
              <a:spcBef>
                <a:spcPts val="0"/>
              </a:spcBef>
              <a:spcAft>
                <a:spcPts val="0"/>
              </a:spcAft>
              <a:buSzPts val="2600"/>
              <a:buChar char="■"/>
              <a:defRPr/>
            </a:lvl9pPr>
          </a:lstStyle>
          <a:p/>
        </p:txBody>
      </p:sp>
      <p:sp>
        <p:nvSpPr>
          <p:cNvPr id="598" name="Google Shape;598;p86"/>
          <p:cNvSpPr/>
          <p:nvPr/>
        </p:nvSpPr>
        <p:spPr>
          <a:xfrm>
            <a:off x="0" y="4616450"/>
            <a:ext cx="9144000" cy="527100"/>
          </a:xfrm>
          <a:prstGeom prst="rect">
            <a:avLst/>
          </a:prstGeom>
          <a:solidFill>
            <a:srgbClr val="1C405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Logo&#10;&#10;Description automatically generated" id="599" name="Google Shape;599;p86"/>
          <p:cNvPicPr preferRelativeResize="0"/>
          <p:nvPr/>
        </p:nvPicPr>
        <p:blipFill rotWithShape="1">
          <a:blip r:embed="rId3">
            <a:alphaModFix/>
          </a:blip>
          <a:srcRect b="0" l="0" r="0" t="0"/>
          <a:stretch/>
        </p:blipFill>
        <p:spPr>
          <a:xfrm>
            <a:off x="8592894" y="4651618"/>
            <a:ext cx="456599" cy="456599"/>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Text 5">
  <p:cSld name="TITLE_AND_TWO_COLUMNS_5">
    <p:spTree>
      <p:nvGrpSpPr>
        <p:cNvPr id="600" name="Shape 600"/>
        <p:cNvGrpSpPr/>
        <p:nvPr/>
      </p:nvGrpSpPr>
      <p:grpSpPr>
        <a:xfrm>
          <a:off x="0" y="0"/>
          <a:ext cx="0" cy="0"/>
          <a:chOff x="0" y="0"/>
          <a:chExt cx="0" cy="0"/>
        </a:xfrm>
      </p:grpSpPr>
      <p:sp>
        <p:nvSpPr>
          <p:cNvPr id="601" name="Google Shape;601;p87"/>
          <p:cNvSpPr txBox="1"/>
          <p:nvPr>
            <p:ph type="title"/>
          </p:nvPr>
        </p:nvSpPr>
        <p:spPr>
          <a:xfrm>
            <a:off x="222712" y="184481"/>
            <a:ext cx="7775100" cy="393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9pPr>
          </a:lstStyle>
          <a:p/>
        </p:txBody>
      </p:sp>
      <p:sp>
        <p:nvSpPr>
          <p:cNvPr id="602" name="Google Shape;602;p87"/>
          <p:cNvSpPr txBox="1"/>
          <p:nvPr>
            <p:ph idx="1" type="body"/>
          </p:nvPr>
        </p:nvSpPr>
        <p:spPr>
          <a:xfrm>
            <a:off x="222712" y="1323919"/>
            <a:ext cx="3830700" cy="3416400"/>
          </a:xfrm>
          <a:prstGeom prst="rect">
            <a:avLst/>
          </a:prstGeom>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FB4D42"/>
              </a:buClr>
              <a:buSzPts val="1200"/>
              <a:buFont typeface="Montserrat"/>
              <a:buChar char="●"/>
              <a:defRPr b="1" sz="2000">
                <a:solidFill>
                  <a:srgbClr val="091F2F"/>
                </a:solidFill>
                <a:latin typeface="Montserrat"/>
                <a:ea typeface="Montserrat"/>
                <a:cs typeface="Montserrat"/>
                <a:sym typeface="Montserrat"/>
              </a:defRPr>
            </a:lvl1pPr>
            <a:lvl2pPr indent="-279400" lvl="1" marL="914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indent="-279400" lvl="2" marL="13716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indent="-279400" lvl="3" marL="18288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indent="-279400" lvl="4" marL="22860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indent="-279400" lvl="5" marL="27432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indent="-279400" lvl="6" marL="3200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indent="-279400" lvl="7" marL="36576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indent="-279400" lvl="8" marL="4114800" rtl="0">
              <a:lnSpc>
                <a:spcPct val="100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p:txBody>
      </p:sp>
      <p:sp>
        <p:nvSpPr>
          <p:cNvPr id="603" name="Google Shape;603;p87"/>
          <p:cNvSpPr txBox="1"/>
          <p:nvPr>
            <p:ph idx="2" type="subTitle"/>
          </p:nvPr>
        </p:nvSpPr>
        <p:spPr>
          <a:xfrm>
            <a:off x="222712" y="576375"/>
            <a:ext cx="7775100" cy="335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0" i="1" sz="1100">
                <a:solidFill>
                  <a:srgbClr val="091F2F"/>
                </a:solidFill>
                <a:latin typeface="Lora"/>
                <a:ea typeface="Lora"/>
                <a:cs typeface="Lora"/>
                <a:sym typeface="Lora"/>
              </a:defRPr>
            </a:lvl1pPr>
            <a:lvl2pPr lvl="1" rtl="0">
              <a:lnSpc>
                <a:spcPct val="100000"/>
              </a:lnSpc>
              <a:spcBef>
                <a:spcPts val="1600"/>
              </a:spcBef>
              <a:spcAft>
                <a:spcPts val="0"/>
              </a:spcAft>
              <a:buNone/>
              <a:defRPr b="0" i="1" sz="1100">
                <a:solidFill>
                  <a:srgbClr val="091F2F"/>
                </a:solidFill>
                <a:latin typeface="Lora"/>
                <a:ea typeface="Lora"/>
                <a:cs typeface="Lora"/>
                <a:sym typeface="Lora"/>
              </a:defRPr>
            </a:lvl2pPr>
            <a:lvl3pPr lvl="2" rtl="0">
              <a:lnSpc>
                <a:spcPct val="100000"/>
              </a:lnSpc>
              <a:spcBef>
                <a:spcPts val="1600"/>
              </a:spcBef>
              <a:spcAft>
                <a:spcPts val="0"/>
              </a:spcAft>
              <a:buNone/>
              <a:defRPr b="0" i="1" sz="1100">
                <a:solidFill>
                  <a:srgbClr val="091F2F"/>
                </a:solidFill>
                <a:latin typeface="Lora"/>
                <a:ea typeface="Lora"/>
                <a:cs typeface="Lora"/>
                <a:sym typeface="Lora"/>
              </a:defRPr>
            </a:lvl3pPr>
            <a:lvl4pPr lvl="3" rtl="0">
              <a:lnSpc>
                <a:spcPct val="100000"/>
              </a:lnSpc>
              <a:spcBef>
                <a:spcPts val="1600"/>
              </a:spcBef>
              <a:spcAft>
                <a:spcPts val="0"/>
              </a:spcAft>
              <a:buNone/>
              <a:defRPr b="0" i="1" sz="1100">
                <a:solidFill>
                  <a:srgbClr val="091F2F"/>
                </a:solidFill>
                <a:latin typeface="Lora"/>
                <a:ea typeface="Lora"/>
                <a:cs typeface="Lora"/>
                <a:sym typeface="Lora"/>
              </a:defRPr>
            </a:lvl4pPr>
            <a:lvl5pPr lvl="4" rtl="0">
              <a:lnSpc>
                <a:spcPct val="100000"/>
              </a:lnSpc>
              <a:spcBef>
                <a:spcPts val="1600"/>
              </a:spcBef>
              <a:spcAft>
                <a:spcPts val="0"/>
              </a:spcAft>
              <a:buNone/>
              <a:defRPr b="0" i="1" sz="1100">
                <a:solidFill>
                  <a:srgbClr val="091F2F"/>
                </a:solidFill>
                <a:latin typeface="Lora"/>
                <a:ea typeface="Lora"/>
                <a:cs typeface="Lora"/>
                <a:sym typeface="Lora"/>
              </a:defRPr>
            </a:lvl5pPr>
            <a:lvl6pPr lvl="5" rtl="0">
              <a:lnSpc>
                <a:spcPct val="100000"/>
              </a:lnSpc>
              <a:spcBef>
                <a:spcPts val="1600"/>
              </a:spcBef>
              <a:spcAft>
                <a:spcPts val="0"/>
              </a:spcAft>
              <a:buNone/>
              <a:defRPr b="0" i="1" sz="1100">
                <a:solidFill>
                  <a:srgbClr val="091F2F"/>
                </a:solidFill>
                <a:latin typeface="Lora"/>
                <a:ea typeface="Lora"/>
                <a:cs typeface="Lora"/>
                <a:sym typeface="Lora"/>
              </a:defRPr>
            </a:lvl6pPr>
            <a:lvl7pPr lvl="6" rtl="0">
              <a:lnSpc>
                <a:spcPct val="100000"/>
              </a:lnSpc>
              <a:spcBef>
                <a:spcPts val="1600"/>
              </a:spcBef>
              <a:spcAft>
                <a:spcPts val="0"/>
              </a:spcAft>
              <a:buNone/>
              <a:defRPr b="0" i="1" sz="1100">
                <a:solidFill>
                  <a:srgbClr val="091F2F"/>
                </a:solidFill>
                <a:latin typeface="Lora"/>
                <a:ea typeface="Lora"/>
                <a:cs typeface="Lora"/>
                <a:sym typeface="Lora"/>
              </a:defRPr>
            </a:lvl7pPr>
            <a:lvl8pPr lvl="7" rtl="0">
              <a:lnSpc>
                <a:spcPct val="100000"/>
              </a:lnSpc>
              <a:spcBef>
                <a:spcPts val="1600"/>
              </a:spcBef>
              <a:spcAft>
                <a:spcPts val="0"/>
              </a:spcAft>
              <a:buNone/>
              <a:defRPr b="0" i="1" sz="1100">
                <a:solidFill>
                  <a:srgbClr val="091F2F"/>
                </a:solidFill>
                <a:latin typeface="Lora"/>
                <a:ea typeface="Lora"/>
                <a:cs typeface="Lora"/>
                <a:sym typeface="Lora"/>
              </a:defRPr>
            </a:lvl8pPr>
            <a:lvl9pPr lvl="8" rtl="0">
              <a:lnSpc>
                <a:spcPct val="100000"/>
              </a:lnSpc>
              <a:spcBef>
                <a:spcPts val="1600"/>
              </a:spcBef>
              <a:spcAft>
                <a:spcPts val="1600"/>
              </a:spcAft>
              <a:buNone/>
              <a:defRPr b="0" i="1" sz="1100">
                <a:solidFill>
                  <a:srgbClr val="091F2F"/>
                </a:solidFill>
                <a:latin typeface="Lora"/>
                <a:ea typeface="Lora"/>
                <a:cs typeface="Lora"/>
                <a:sym typeface="Lora"/>
              </a:defRPr>
            </a:lvl9pPr>
          </a:lstStyle>
          <a:p/>
        </p:txBody>
      </p:sp>
      <p:grpSp>
        <p:nvGrpSpPr>
          <p:cNvPr id="604" name="Google Shape;604;p87"/>
          <p:cNvGrpSpPr/>
          <p:nvPr/>
        </p:nvGrpSpPr>
        <p:grpSpPr>
          <a:xfrm>
            <a:off x="8498970" y="8"/>
            <a:ext cx="645302" cy="746838"/>
            <a:chOff x="6568475" y="1210300"/>
            <a:chExt cx="481425" cy="557300"/>
          </a:xfrm>
        </p:grpSpPr>
        <p:sp>
          <p:nvSpPr>
            <p:cNvPr id="605" name="Google Shape;605;p87"/>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606" name="Google Shape;606;p87"/>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07" name="Google Shape;607;p87"/>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grpSp>
      <p:sp>
        <p:nvSpPr>
          <p:cNvPr id="608" name="Google Shape;608;p87"/>
          <p:cNvSpPr txBox="1"/>
          <p:nvPr>
            <p:ph idx="3" type="body"/>
          </p:nvPr>
        </p:nvSpPr>
        <p:spPr>
          <a:xfrm>
            <a:off x="4523257" y="1323919"/>
            <a:ext cx="3830700" cy="3416400"/>
          </a:xfrm>
          <a:prstGeom prst="rect">
            <a:avLst/>
          </a:prstGeom>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FB4D42"/>
              </a:buClr>
              <a:buSzPts val="1200"/>
              <a:buFont typeface="Montserrat"/>
              <a:buChar char="●"/>
              <a:defRPr b="1" sz="2000">
                <a:solidFill>
                  <a:srgbClr val="091F2F"/>
                </a:solidFill>
                <a:latin typeface="Montserrat"/>
                <a:ea typeface="Montserrat"/>
                <a:cs typeface="Montserrat"/>
                <a:sym typeface="Montserrat"/>
              </a:defRPr>
            </a:lvl1pPr>
            <a:lvl2pPr indent="-279400" lvl="1" marL="914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indent="-279400" lvl="2" marL="13716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indent="-279400" lvl="3" marL="18288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indent="-279400" lvl="4" marL="22860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indent="-279400" lvl="5" marL="27432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indent="-279400" lvl="6" marL="3200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indent="-279400" lvl="7" marL="36576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indent="-279400" lvl="8" marL="4114800" rtl="0">
              <a:lnSpc>
                <a:spcPct val="100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5">
  <p:cSld name="TITLE_5">
    <p:spTree>
      <p:nvGrpSpPr>
        <p:cNvPr id="609" name="Shape 609"/>
        <p:cNvGrpSpPr/>
        <p:nvPr/>
      </p:nvGrpSpPr>
      <p:grpSpPr>
        <a:xfrm>
          <a:off x="0" y="0"/>
          <a:ext cx="0" cy="0"/>
          <a:chOff x="0" y="0"/>
          <a:chExt cx="0" cy="0"/>
        </a:xfrm>
      </p:grpSpPr>
      <p:sp>
        <p:nvSpPr>
          <p:cNvPr id="610" name="Google Shape;610;p88"/>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11" name="Google Shape;611;p88"/>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12" name="Google Shape;612;p8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p:cSld name="SECTION_HEADER_2">
    <p:spTree>
      <p:nvGrpSpPr>
        <p:cNvPr id="613" name="Shape 613"/>
        <p:cNvGrpSpPr/>
        <p:nvPr/>
      </p:nvGrpSpPr>
      <p:grpSpPr>
        <a:xfrm>
          <a:off x="0" y="0"/>
          <a:ext cx="0" cy="0"/>
          <a:chOff x="0" y="0"/>
          <a:chExt cx="0" cy="0"/>
        </a:xfrm>
      </p:grpSpPr>
      <p:pic>
        <p:nvPicPr>
          <p:cNvPr id="614" name="Google Shape;614;p89"/>
          <p:cNvPicPr preferRelativeResize="0"/>
          <p:nvPr/>
        </p:nvPicPr>
        <p:blipFill>
          <a:blip r:embed="rId2">
            <a:alphaModFix/>
          </a:blip>
          <a:stretch>
            <a:fillRect/>
          </a:stretch>
        </p:blipFill>
        <p:spPr>
          <a:xfrm>
            <a:off x="0" y="-3"/>
            <a:ext cx="9141715" cy="5142201"/>
          </a:xfrm>
          <a:prstGeom prst="rect">
            <a:avLst/>
          </a:prstGeom>
          <a:noFill/>
          <a:ln>
            <a:noFill/>
          </a:ln>
        </p:spPr>
      </p:pic>
      <p:sp>
        <p:nvSpPr>
          <p:cNvPr id="615" name="Google Shape;615;p89"/>
          <p:cNvSpPr/>
          <p:nvPr/>
        </p:nvSpPr>
        <p:spPr>
          <a:xfrm>
            <a:off x="0" y="1868381"/>
            <a:ext cx="9144000" cy="1402800"/>
          </a:xfrm>
          <a:prstGeom prst="rect">
            <a:avLst/>
          </a:prstGeom>
          <a:solidFill>
            <a:srgbClr val="091F2F">
              <a:alpha val="50770"/>
            </a:srgbClr>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nvGrpSpPr>
          <p:cNvPr id="616" name="Google Shape;616;p89"/>
          <p:cNvGrpSpPr/>
          <p:nvPr/>
        </p:nvGrpSpPr>
        <p:grpSpPr>
          <a:xfrm>
            <a:off x="8498970" y="4396864"/>
            <a:ext cx="645302" cy="746838"/>
            <a:chOff x="6568475" y="1210300"/>
            <a:chExt cx="481425" cy="557300"/>
          </a:xfrm>
        </p:grpSpPr>
        <p:sp>
          <p:nvSpPr>
            <p:cNvPr id="617" name="Google Shape;617;p89"/>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618" name="Google Shape;618;p89"/>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19" name="Google Shape;619;p89"/>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grpSp>
      <p:sp>
        <p:nvSpPr>
          <p:cNvPr id="620" name="Google Shape;620;p89"/>
          <p:cNvSpPr txBox="1"/>
          <p:nvPr>
            <p:ph type="ctrTitle"/>
          </p:nvPr>
        </p:nvSpPr>
        <p:spPr>
          <a:xfrm>
            <a:off x="254539" y="257738"/>
            <a:ext cx="7120500" cy="2520600"/>
          </a:xfrm>
          <a:prstGeom prst="rect">
            <a:avLst/>
          </a:prstGeom>
        </p:spPr>
        <p:txBody>
          <a:bodyPr anchorCtr="0" anchor="b" bIns="91425" lIns="91425" spcFirstLastPara="1" rIns="91425" wrap="square" tIns="91425">
            <a:noAutofit/>
          </a:bodyPr>
          <a:lstStyle>
            <a:lvl1pPr lvl="0" rtl="0" algn="l">
              <a:spcBef>
                <a:spcPts val="0"/>
              </a:spcBef>
              <a:spcAft>
                <a:spcPts val="0"/>
              </a:spcAft>
              <a:buNone/>
              <a:defRPr b="1" sz="4200">
                <a:solidFill>
                  <a:srgbClr val="FFFFFF"/>
                </a:solidFill>
                <a:latin typeface="Montserrat"/>
                <a:ea typeface="Montserrat"/>
                <a:cs typeface="Montserrat"/>
                <a:sym typeface="Montserrat"/>
              </a:defRPr>
            </a:lvl1pPr>
            <a:lvl2pPr lvl="1" rtl="0" algn="l">
              <a:spcBef>
                <a:spcPts val="0"/>
              </a:spcBef>
              <a:spcAft>
                <a:spcPts val="0"/>
              </a:spcAft>
              <a:buNone/>
              <a:defRPr b="1" sz="4200">
                <a:solidFill>
                  <a:srgbClr val="FFFFFF"/>
                </a:solidFill>
                <a:latin typeface="Montserrat"/>
                <a:ea typeface="Montserrat"/>
                <a:cs typeface="Montserrat"/>
                <a:sym typeface="Montserrat"/>
              </a:defRPr>
            </a:lvl2pPr>
            <a:lvl3pPr lvl="2" rtl="0" algn="l">
              <a:spcBef>
                <a:spcPts val="0"/>
              </a:spcBef>
              <a:spcAft>
                <a:spcPts val="0"/>
              </a:spcAft>
              <a:buNone/>
              <a:defRPr b="1" sz="4200">
                <a:solidFill>
                  <a:srgbClr val="FFFFFF"/>
                </a:solidFill>
                <a:latin typeface="Montserrat"/>
                <a:ea typeface="Montserrat"/>
                <a:cs typeface="Montserrat"/>
                <a:sym typeface="Montserrat"/>
              </a:defRPr>
            </a:lvl3pPr>
            <a:lvl4pPr lvl="3" rtl="0" algn="l">
              <a:spcBef>
                <a:spcPts val="0"/>
              </a:spcBef>
              <a:spcAft>
                <a:spcPts val="0"/>
              </a:spcAft>
              <a:buNone/>
              <a:defRPr b="1" sz="4200">
                <a:solidFill>
                  <a:srgbClr val="FFFFFF"/>
                </a:solidFill>
                <a:latin typeface="Montserrat"/>
                <a:ea typeface="Montserrat"/>
                <a:cs typeface="Montserrat"/>
                <a:sym typeface="Montserrat"/>
              </a:defRPr>
            </a:lvl4pPr>
            <a:lvl5pPr lvl="4" rtl="0" algn="l">
              <a:spcBef>
                <a:spcPts val="0"/>
              </a:spcBef>
              <a:spcAft>
                <a:spcPts val="0"/>
              </a:spcAft>
              <a:buNone/>
              <a:defRPr b="1" sz="4200">
                <a:solidFill>
                  <a:srgbClr val="FFFFFF"/>
                </a:solidFill>
                <a:latin typeface="Montserrat"/>
                <a:ea typeface="Montserrat"/>
                <a:cs typeface="Montserrat"/>
                <a:sym typeface="Montserrat"/>
              </a:defRPr>
            </a:lvl5pPr>
            <a:lvl6pPr lvl="5" rtl="0" algn="l">
              <a:spcBef>
                <a:spcPts val="0"/>
              </a:spcBef>
              <a:spcAft>
                <a:spcPts val="0"/>
              </a:spcAft>
              <a:buNone/>
              <a:defRPr b="1" sz="4200">
                <a:solidFill>
                  <a:srgbClr val="FFFFFF"/>
                </a:solidFill>
                <a:latin typeface="Montserrat"/>
                <a:ea typeface="Montserrat"/>
                <a:cs typeface="Montserrat"/>
                <a:sym typeface="Montserrat"/>
              </a:defRPr>
            </a:lvl6pPr>
            <a:lvl7pPr lvl="6" rtl="0" algn="l">
              <a:spcBef>
                <a:spcPts val="0"/>
              </a:spcBef>
              <a:spcAft>
                <a:spcPts val="0"/>
              </a:spcAft>
              <a:buNone/>
              <a:defRPr b="1" sz="4200">
                <a:solidFill>
                  <a:srgbClr val="FFFFFF"/>
                </a:solidFill>
                <a:latin typeface="Montserrat"/>
                <a:ea typeface="Montserrat"/>
                <a:cs typeface="Montserrat"/>
                <a:sym typeface="Montserrat"/>
              </a:defRPr>
            </a:lvl7pPr>
            <a:lvl8pPr lvl="7" rtl="0" algn="l">
              <a:spcBef>
                <a:spcPts val="0"/>
              </a:spcBef>
              <a:spcAft>
                <a:spcPts val="0"/>
              </a:spcAft>
              <a:buNone/>
              <a:defRPr b="1" sz="4200">
                <a:solidFill>
                  <a:srgbClr val="FFFFFF"/>
                </a:solidFill>
                <a:latin typeface="Montserrat"/>
                <a:ea typeface="Montserrat"/>
                <a:cs typeface="Montserrat"/>
                <a:sym typeface="Montserrat"/>
              </a:defRPr>
            </a:lvl8pPr>
            <a:lvl9pPr lvl="8" rtl="0" algn="l">
              <a:spcBef>
                <a:spcPts val="0"/>
              </a:spcBef>
              <a:spcAft>
                <a:spcPts val="0"/>
              </a:spcAft>
              <a:buNone/>
              <a:defRPr b="1" sz="4200">
                <a:solidFill>
                  <a:srgbClr val="FFFFFF"/>
                </a:solidFill>
                <a:latin typeface="Montserrat"/>
                <a:ea typeface="Montserrat"/>
                <a:cs typeface="Montserrat"/>
                <a:sym typeface="Montserrat"/>
              </a:defRPr>
            </a:lvl9pPr>
          </a:lstStyle>
          <a:p/>
        </p:txBody>
      </p:sp>
      <p:sp>
        <p:nvSpPr>
          <p:cNvPr id="621" name="Google Shape;621;p89"/>
          <p:cNvSpPr txBox="1"/>
          <p:nvPr>
            <p:ph idx="1" type="subTitle"/>
          </p:nvPr>
        </p:nvSpPr>
        <p:spPr>
          <a:xfrm>
            <a:off x="254539" y="2592901"/>
            <a:ext cx="7120500" cy="792600"/>
          </a:xfrm>
          <a:prstGeom prst="rect">
            <a:avLst/>
          </a:prstGeom>
        </p:spPr>
        <p:txBody>
          <a:bodyPr anchorCtr="0" anchor="t" bIns="91425" lIns="91425" spcFirstLastPara="1" rIns="91425" wrap="square" tIns="91425">
            <a:noAutofit/>
          </a:bodyPr>
          <a:lstStyle>
            <a:lvl1pPr lvl="0" rtl="0" algn="l">
              <a:spcBef>
                <a:spcPts val="0"/>
              </a:spcBef>
              <a:spcAft>
                <a:spcPts val="0"/>
              </a:spcAft>
              <a:buNone/>
              <a:defRPr b="0" i="1" sz="2000">
                <a:solidFill>
                  <a:srgbClr val="FFFFFF"/>
                </a:solidFill>
                <a:latin typeface="Lora"/>
                <a:ea typeface="Lora"/>
                <a:cs typeface="Lora"/>
                <a:sym typeface="Lora"/>
              </a:defRPr>
            </a:lvl1pPr>
            <a:lvl2pPr lvl="1" rtl="0" algn="l">
              <a:spcBef>
                <a:spcPts val="1600"/>
              </a:spcBef>
              <a:spcAft>
                <a:spcPts val="0"/>
              </a:spcAft>
              <a:buNone/>
              <a:defRPr b="0" i="1" sz="2000">
                <a:solidFill>
                  <a:srgbClr val="FFFFFF"/>
                </a:solidFill>
                <a:latin typeface="Lora"/>
                <a:ea typeface="Lora"/>
                <a:cs typeface="Lora"/>
                <a:sym typeface="Lora"/>
              </a:defRPr>
            </a:lvl2pPr>
            <a:lvl3pPr lvl="2" rtl="0" algn="l">
              <a:spcBef>
                <a:spcPts val="1600"/>
              </a:spcBef>
              <a:spcAft>
                <a:spcPts val="0"/>
              </a:spcAft>
              <a:buNone/>
              <a:defRPr b="0" i="1" sz="2000">
                <a:solidFill>
                  <a:srgbClr val="FFFFFF"/>
                </a:solidFill>
                <a:latin typeface="Lora"/>
                <a:ea typeface="Lora"/>
                <a:cs typeface="Lora"/>
                <a:sym typeface="Lora"/>
              </a:defRPr>
            </a:lvl3pPr>
            <a:lvl4pPr lvl="3" rtl="0" algn="l">
              <a:spcBef>
                <a:spcPts val="1600"/>
              </a:spcBef>
              <a:spcAft>
                <a:spcPts val="0"/>
              </a:spcAft>
              <a:buNone/>
              <a:defRPr b="0" i="1" sz="2000">
                <a:solidFill>
                  <a:srgbClr val="FFFFFF"/>
                </a:solidFill>
                <a:latin typeface="Lora"/>
                <a:ea typeface="Lora"/>
                <a:cs typeface="Lora"/>
                <a:sym typeface="Lora"/>
              </a:defRPr>
            </a:lvl4pPr>
            <a:lvl5pPr lvl="4" rtl="0" algn="l">
              <a:spcBef>
                <a:spcPts val="1600"/>
              </a:spcBef>
              <a:spcAft>
                <a:spcPts val="0"/>
              </a:spcAft>
              <a:buNone/>
              <a:defRPr b="0" i="1" sz="2000">
                <a:solidFill>
                  <a:srgbClr val="FFFFFF"/>
                </a:solidFill>
                <a:latin typeface="Lora"/>
                <a:ea typeface="Lora"/>
                <a:cs typeface="Lora"/>
                <a:sym typeface="Lora"/>
              </a:defRPr>
            </a:lvl5pPr>
            <a:lvl6pPr lvl="5" rtl="0" algn="l">
              <a:spcBef>
                <a:spcPts val="1600"/>
              </a:spcBef>
              <a:spcAft>
                <a:spcPts val="0"/>
              </a:spcAft>
              <a:buNone/>
              <a:defRPr b="0" i="1" sz="2000">
                <a:solidFill>
                  <a:srgbClr val="FFFFFF"/>
                </a:solidFill>
                <a:latin typeface="Lora"/>
                <a:ea typeface="Lora"/>
                <a:cs typeface="Lora"/>
                <a:sym typeface="Lora"/>
              </a:defRPr>
            </a:lvl6pPr>
            <a:lvl7pPr lvl="6" rtl="0" algn="l">
              <a:spcBef>
                <a:spcPts val="1600"/>
              </a:spcBef>
              <a:spcAft>
                <a:spcPts val="0"/>
              </a:spcAft>
              <a:buNone/>
              <a:defRPr b="0" i="1" sz="2000">
                <a:solidFill>
                  <a:srgbClr val="FFFFFF"/>
                </a:solidFill>
                <a:latin typeface="Lora"/>
                <a:ea typeface="Lora"/>
                <a:cs typeface="Lora"/>
                <a:sym typeface="Lora"/>
              </a:defRPr>
            </a:lvl7pPr>
            <a:lvl8pPr lvl="7" rtl="0" algn="l">
              <a:spcBef>
                <a:spcPts val="1600"/>
              </a:spcBef>
              <a:spcAft>
                <a:spcPts val="0"/>
              </a:spcAft>
              <a:buNone/>
              <a:defRPr b="0" i="1" sz="2000">
                <a:solidFill>
                  <a:srgbClr val="FFFFFF"/>
                </a:solidFill>
                <a:latin typeface="Lora"/>
                <a:ea typeface="Lora"/>
                <a:cs typeface="Lora"/>
                <a:sym typeface="Lora"/>
              </a:defRPr>
            </a:lvl8pPr>
            <a:lvl9pPr lvl="8" rtl="0" algn="l">
              <a:spcBef>
                <a:spcPts val="1600"/>
              </a:spcBef>
              <a:spcAft>
                <a:spcPts val="1600"/>
              </a:spcAft>
              <a:buNone/>
              <a:defRPr b="0" i="1" sz="2000">
                <a:solidFill>
                  <a:srgbClr val="FFFFFF"/>
                </a:solidFill>
                <a:latin typeface="Lora"/>
                <a:ea typeface="Lora"/>
                <a:cs typeface="Lora"/>
                <a:sym typeface="Lora"/>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5">
  <p:cSld name="TITLE_AND_BODY_5">
    <p:spTree>
      <p:nvGrpSpPr>
        <p:cNvPr id="622" name="Shape 622"/>
        <p:cNvGrpSpPr/>
        <p:nvPr/>
      </p:nvGrpSpPr>
      <p:grpSpPr>
        <a:xfrm>
          <a:off x="0" y="0"/>
          <a:ext cx="0" cy="0"/>
          <a:chOff x="0" y="0"/>
          <a:chExt cx="0" cy="0"/>
        </a:xfrm>
      </p:grpSpPr>
      <p:sp>
        <p:nvSpPr>
          <p:cNvPr id="623" name="Google Shape;623;p9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24" name="Google Shape;624;p9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a:lvl1pPr>
            <a:lvl2pPr indent="-279400" lvl="1" marL="914400" rtl="0">
              <a:spcBef>
                <a:spcPts val="1600"/>
              </a:spcBef>
              <a:spcAft>
                <a:spcPts val="0"/>
              </a:spcAft>
              <a:buSzPts val="800"/>
              <a:buChar char="●"/>
              <a:defRPr/>
            </a:lvl2pPr>
            <a:lvl3pPr indent="-279400" lvl="2" marL="1371600" rtl="0">
              <a:spcBef>
                <a:spcPts val="1600"/>
              </a:spcBef>
              <a:spcAft>
                <a:spcPts val="0"/>
              </a:spcAft>
              <a:buSzPts val="800"/>
              <a:buChar char="●"/>
              <a:defRPr/>
            </a:lvl3pPr>
            <a:lvl4pPr indent="-279400" lvl="3" marL="1828800" rtl="0">
              <a:spcBef>
                <a:spcPts val="1600"/>
              </a:spcBef>
              <a:spcAft>
                <a:spcPts val="0"/>
              </a:spcAft>
              <a:buSzPts val="800"/>
              <a:buChar char="●"/>
              <a:defRPr/>
            </a:lvl4pPr>
            <a:lvl5pPr indent="-279400" lvl="4" marL="2286000" rtl="0">
              <a:spcBef>
                <a:spcPts val="1600"/>
              </a:spcBef>
              <a:spcAft>
                <a:spcPts val="0"/>
              </a:spcAft>
              <a:buSzPts val="800"/>
              <a:buChar char="●"/>
              <a:defRPr/>
            </a:lvl5pPr>
            <a:lvl6pPr indent="-279400" lvl="5" marL="2743200" rtl="0">
              <a:spcBef>
                <a:spcPts val="1600"/>
              </a:spcBef>
              <a:spcAft>
                <a:spcPts val="0"/>
              </a:spcAft>
              <a:buSzPts val="800"/>
              <a:buChar char="●"/>
              <a:defRPr/>
            </a:lvl6pPr>
            <a:lvl7pPr indent="-279400" lvl="6" marL="3200400" rtl="0">
              <a:spcBef>
                <a:spcPts val="1600"/>
              </a:spcBef>
              <a:spcAft>
                <a:spcPts val="0"/>
              </a:spcAft>
              <a:buSzPts val="800"/>
              <a:buChar char="●"/>
              <a:defRPr/>
            </a:lvl7pPr>
            <a:lvl8pPr indent="-279400" lvl="7" marL="3657600" rtl="0">
              <a:spcBef>
                <a:spcPts val="1600"/>
              </a:spcBef>
              <a:spcAft>
                <a:spcPts val="0"/>
              </a:spcAft>
              <a:buSzPts val="800"/>
              <a:buChar char="●"/>
              <a:defRPr/>
            </a:lvl8pPr>
            <a:lvl9pPr indent="-279400" lvl="8" marL="4114800" rtl="0">
              <a:spcBef>
                <a:spcPts val="1600"/>
              </a:spcBef>
              <a:spcAft>
                <a:spcPts val="1600"/>
              </a:spcAft>
              <a:buSzPts val="800"/>
              <a:buChar char="●"/>
              <a:defRPr/>
            </a:lvl9pPr>
          </a:lstStyle>
          <a:p/>
        </p:txBody>
      </p:sp>
      <p:sp>
        <p:nvSpPr>
          <p:cNvPr id="625" name="Google Shape;625;p9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6">
  <p:cSld name="TITLE_AND_BODY_6">
    <p:spTree>
      <p:nvGrpSpPr>
        <p:cNvPr id="626" name="Shape 626"/>
        <p:cNvGrpSpPr/>
        <p:nvPr/>
      </p:nvGrpSpPr>
      <p:grpSpPr>
        <a:xfrm>
          <a:off x="0" y="0"/>
          <a:ext cx="0" cy="0"/>
          <a:chOff x="0" y="0"/>
          <a:chExt cx="0" cy="0"/>
        </a:xfrm>
      </p:grpSpPr>
      <p:sp>
        <p:nvSpPr>
          <p:cNvPr id="627" name="Google Shape;627;p9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28" name="Google Shape;628;p9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a:lvl1pPr>
            <a:lvl2pPr indent="-279400" lvl="1" marL="914400" rtl="0">
              <a:spcBef>
                <a:spcPts val="1600"/>
              </a:spcBef>
              <a:spcAft>
                <a:spcPts val="0"/>
              </a:spcAft>
              <a:buSzPts val="800"/>
              <a:buChar char="●"/>
              <a:defRPr/>
            </a:lvl2pPr>
            <a:lvl3pPr indent="-279400" lvl="2" marL="1371600" rtl="0">
              <a:spcBef>
                <a:spcPts val="1600"/>
              </a:spcBef>
              <a:spcAft>
                <a:spcPts val="0"/>
              </a:spcAft>
              <a:buSzPts val="800"/>
              <a:buChar char="●"/>
              <a:defRPr/>
            </a:lvl3pPr>
            <a:lvl4pPr indent="-279400" lvl="3" marL="1828800" rtl="0">
              <a:spcBef>
                <a:spcPts val="1600"/>
              </a:spcBef>
              <a:spcAft>
                <a:spcPts val="0"/>
              </a:spcAft>
              <a:buSzPts val="800"/>
              <a:buChar char="●"/>
              <a:defRPr/>
            </a:lvl4pPr>
            <a:lvl5pPr indent="-279400" lvl="4" marL="2286000" rtl="0">
              <a:spcBef>
                <a:spcPts val="1600"/>
              </a:spcBef>
              <a:spcAft>
                <a:spcPts val="0"/>
              </a:spcAft>
              <a:buSzPts val="800"/>
              <a:buChar char="●"/>
              <a:defRPr/>
            </a:lvl5pPr>
            <a:lvl6pPr indent="-279400" lvl="5" marL="2743200" rtl="0">
              <a:spcBef>
                <a:spcPts val="1600"/>
              </a:spcBef>
              <a:spcAft>
                <a:spcPts val="0"/>
              </a:spcAft>
              <a:buSzPts val="800"/>
              <a:buChar char="●"/>
              <a:defRPr/>
            </a:lvl6pPr>
            <a:lvl7pPr indent="-279400" lvl="6" marL="3200400" rtl="0">
              <a:spcBef>
                <a:spcPts val="1600"/>
              </a:spcBef>
              <a:spcAft>
                <a:spcPts val="0"/>
              </a:spcAft>
              <a:buSzPts val="800"/>
              <a:buChar char="●"/>
              <a:defRPr/>
            </a:lvl7pPr>
            <a:lvl8pPr indent="-279400" lvl="7" marL="3657600" rtl="0">
              <a:spcBef>
                <a:spcPts val="1600"/>
              </a:spcBef>
              <a:spcAft>
                <a:spcPts val="0"/>
              </a:spcAft>
              <a:buSzPts val="800"/>
              <a:buChar char="●"/>
              <a:defRPr/>
            </a:lvl8pPr>
            <a:lvl9pPr indent="-279400" lvl="8" marL="4114800" rtl="0">
              <a:spcBef>
                <a:spcPts val="1600"/>
              </a:spcBef>
              <a:spcAft>
                <a:spcPts val="1600"/>
              </a:spcAft>
              <a:buSzPts val="800"/>
              <a:buChar char="●"/>
              <a:defRPr/>
            </a:lvl9pPr>
          </a:lstStyle>
          <a:p/>
        </p:txBody>
      </p:sp>
      <p:sp>
        <p:nvSpPr>
          <p:cNvPr id="629" name="Google Shape;629;p9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7">
  <p:cSld name="TITLE_AND_BODY_7">
    <p:spTree>
      <p:nvGrpSpPr>
        <p:cNvPr id="630" name="Shape 630"/>
        <p:cNvGrpSpPr/>
        <p:nvPr/>
      </p:nvGrpSpPr>
      <p:grpSpPr>
        <a:xfrm>
          <a:off x="0" y="0"/>
          <a:ext cx="0" cy="0"/>
          <a:chOff x="0" y="0"/>
          <a:chExt cx="0" cy="0"/>
        </a:xfrm>
      </p:grpSpPr>
      <p:sp>
        <p:nvSpPr>
          <p:cNvPr id="631" name="Google Shape;631;p9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2" name="Google Shape;632;p9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a:lvl1pPr>
            <a:lvl2pPr indent="-279400" lvl="1" marL="914400" rtl="0">
              <a:spcBef>
                <a:spcPts val="1600"/>
              </a:spcBef>
              <a:spcAft>
                <a:spcPts val="0"/>
              </a:spcAft>
              <a:buSzPts val="800"/>
              <a:buChar char="●"/>
              <a:defRPr/>
            </a:lvl2pPr>
            <a:lvl3pPr indent="-279400" lvl="2" marL="1371600" rtl="0">
              <a:spcBef>
                <a:spcPts val="1600"/>
              </a:spcBef>
              <a:spcAft>
                <a:spcPts val="0"/>
              </a:spcAft>
              <a:buSzPts val="800"/>
              <a:buChar char="●"/>
              <a:defRPr/>
            </a:lvl3pPr>
            <a:lvl4pPr indent="-279400" lvl="3" marL="1828800" rtl="0">
              <a:spcBef>
                <a:spcPts val="1600"/>
              </a:spcBef>
              <a:spcAft>
                <a:spcPts val="0"/>
              </a:spcAft>
              <a:buSzPts val="800"/>
              <a:buChar char="●"/>
              <a:defRPr/>
            </a:lvl4pPr>
            <a:lvl5pPr indent="-279400" lvl="4" marL="2286000" rtl="0">
              <a:spcBef>
                <a:spcPts val="1600"/>
              </a:spcBef>
              <a:spcAft>
                <a:spcPts val="0"/>
              </a:spcAft>
              <a:buSzPts val="800"/>
              <a:buChar char="●"/>
              <a:defRPr/>
            </a:lvl5pPr>
            <a:lvl6pPr indent="-279400" lvl="5" marL="2743200" rtl="0">
              <a:spcBef>
                <a:spcPts val="1600"/>
              </a:spcBef>
              <a:spcAft>
                <a:spcPts val="0"/>
              </a:spcAft>
              <a:buSzPts val="800"/>
              <a:buChar char="●"/>
              <a:defRPr/>
            </a:lvl6pPr>
            <a:lvl7pPr indent="-279400" lvl="6" marL="3200400" rtl="0">
              <a:spcBef>
                <a:spcPts val="1600"/>
              </a:spcBef>
              <a:spcAft>
                <a:spcPts val="0"/>
              </a:spcAft>
              <a:buSzPts val="800"/>
              <a:buChar char="●"/>
              <a:defRPr/>
            </a:lvl7pPr>
            <a:lvl8pPr indent="-279400" lvl="7" marL="3657600" rtl="0">
              <a:spcBef>
                <a:spcPts val="1600"/>
              </a:spcBef>
              <a:spcAft>
                <a:spcPts val="0"/>
              </a:spcAft>
              <a:buSzPts val="800"/>
              <a:buChar char="●"/>
              <a:defRPr/>
            </a:lvl8pPr>
            <a:lvl9pPr indent="-279400" lvl="8" marL="4114800" rtl="0">
              <a:spcBef>
                <a:spcPts val="1600"/>
              </a:spcBef>
              <a:spcAft>
                <a:spcPts val="1600"/>
              </a:spcAft>
              <a:buSzPts val="800"/>
              <a:buChar char="●"/>
              <a:defRPr/>
            </a:lvl9pPr>
          </a:lstStyle>
          <a:p/>
        </p:txBody>
      </p:sp>
      <p:sp>
        <p:nvSpPr>
          <p:cNvPr id="633" name="Google Shape;633;p9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8">
  <p:cSld name="TITLE_AND_BODY_8">
    <p:spTree>
      <p:nvGrpSpPr>
        <p:cNvPr id="634" name="Shape 634"/>
        <p:cNvGrpSpPr/>
        <p:nvPr/>
      </p:nvGrpSpPr>
      <p:grpSpPr>
        <a:xfrm>
          <a:off x="0" y="0"/>
          <a:ext cx="0" cy="0"/>
          <a:chOff x="0" y="0"/>
          <a:chExt cx="0" cy="0"/>
        </a:xfrm>
      </p:grpSpPr>
      <p:sp>
        <p:nvSpPr>
          <p:cNvPr id="635" name="Google Shape;635;p9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6" name="Google Shape;636;p9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a:lvl1pPr>
            <a:lvl2pPr indent="-279400" lvl="1" marL="914400" rtl="0">
              <a:spcBef>
                <a:spcPts val="1600"/>
              </a:spcBef>
              <a:spcAft>
                <a:spcPts val="0"/>
              </a:spcAft>
              <a:buSzPts val="800"/>
              <a:buChar char="●"/>
              <a:defRPr/>
            </a:lvl2pPr>
            <a:lvl3pPr indent="-279400" lvl="2" marL="1371600" rtl="0">
              <a:spcBef>
                <a:spcPts val="1600"/>
              </a:spcBef>
              <a:spcAft>
                <a:spcPts val="0"/>
              </a:spcAft>
              <a:buSzPts val="800"/>
              <a:buChar char="●"/>
              <a:defRPr/>
            </a:lvl3pPr>
            <a:lvl4pPr indent="-279400" lvl="3" marL="1828800" rtl="0">
              <a:spcBef>
                <a:spcPts val="1600"/>
              </a:spcBef>
              <a:spcAft>
                <a:spcPts val="0"/>
              </a:spcAft>
              <a:buSzPts val="800"/>
              <a:buChar char="●"/>
              <a:defRPr/>
            </a:lvl4pPr>
            <a:lvl5pPr indent="-279400" lvl="4" marL="2286000" rtl="0">
              <a:spcBef>
                <a:spcPts val="1600"/>
              </a:spcBef>
              <a:spcAft>
                <a:spcPts val="0"/>
              </a:spcAft>
              <a:buSzPts val="800"/>
              <a:buChar char="●"/>
              <a:defRPr/>
            </a:lvl5pPr>
            <a:lvl6pPr indent="-279400" lvl="5" marL="2743200" rtl="0">
              <a:spcBef>
                <a:spcPts val="1600"/>
              </a:spcBef>
              <a:spcAft>
                <a:spcPts val="0"/>
              </a:spcAft>
              <a:buSzPts val="800"/>
              <a:buChar char="●"/>
              <a:defRPr/>
            </a:lvl6pPr>
            <a:lvl7pPr indent="-279400" lvl="6" marL="3200400" rtl="0">
              <a:spcBef>
                <a:spcPts val="1600"/>
              </a:spcBef>
              <a:spcAft>
                <a:spcPts val="0"/>
              </a:spcAft>
              <a:buSzPts val="800"/>
              <a:buChar char="●"/>
              <a:defRPr/>
            </a:lvl7pPr>
            <a:lvl8pPr indent="-279400" lvl="7" marL="3657600" rtl="0">
              <a:spcBef>
                <a:spcPts val="1600"/>
              </a:spcBef>
              <a:spcAft>
                <a:spcPts val="0"/>
              </a:spcAft>
              <a:buSzPts val="800"/>
              <a:buChar char="●"/>
              <a:defRPr/>
            </a:lvl8pPr>
            <a:lvl9pPr indent="-279400" lvl="8" marL="4114800" rtl="0">
              <a:spcBef>
                <a:spcPts val="1600"/>
              </a:spcBef>
              <a:spcAft>
                <a:spcPts val="1600"/>
              </a:spcAft>
              <a:buSzPts val="800"/>
              <a:buChar char="●"/>
              <a:defRPr/>
            </a:lvl9pPr>
          </a:lstStyle>
          <a:p/>
        </p:txBody>
      </p:sp>
      <p:sp>
        <p:nvSpPr>
          <p:cNvPr id="637" name="Google Shape;637;p9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page with B">
  <p:cSld name="TITLE_1">
    <p:bg>
      <p:bgPr>
        <a:solidFill>
          <a:srgbClr val="FFFFFF"/>
        </a:solidFill>
      </p:bgPr>
    </p:bg>
    <p:spTree>
      <p:nvGrpSpPr>
        <p:cNvPr id="85" name="Shape 85"/>
        <p:cNvGrpSpPr/>
        <p:nvPr/>
      </p:nvGrpSpPr>
      <p:grpSpPr>
        <a:xfrm>
          <a:off x="0" y="0"/>
          <a:ext cx="0" cy="0"/>
          <a:chOff x="0" y="0"/>
          <a:chExt cx="0" cy="0"/>
        </a:xfrm>
      </p:grpSpPr>
      <p:sp>
        <p:nvSpPr>
          <p:cNvPr id="86" name="Google Shape;86;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cxnSp>
        <p:nvCxnSpPr>
          <p:cNvPr id="87" name="Google Shape;87;p10"/>
          <p:cNvCxnSpPr/>
          <p:nvPr/>
        </p:nvCxnSpPr>
        <p:spPr>
          <a:xfrm>
            <a:off x="379585" y="596900"/>
            <a:ext cx="8360400" cy="0"/>
          </a:xfrm>
          <a:prstGeom prst="straightConnector1">
            <a:avLst/>
          </a:prstGeom>
          <a:noFill/>
          <a:ln cap="flat" cmpd="sng" w="28575">
            <a:solidFill>
              <a:srgbClr val="091F2F"/>
            </a:solidFill>
            <a:prstDash val="solid"/>
            <a:round/>
            <a:headEnd len="med" w="med" type="none"/>
            <a:tailEnd len="med" w="med" type="none"/>
          </a:ln>
        </p:spPr>
      </p:cxnSp>
      <p:sp>
        <p:nvSpPr>
          <p:cNvPr id="88" name="Google Shape;88;p10"/>
          <p:cNvSpPr txBox="1"/>
          <p:nvPr>
            <p:ph type="title"/>
          </p:nvPr>
        </p:nvSpPr>
        <p:spPr>
          <a:xfrm>
            <a:off x="304451" y="157226"/>
            <a:ext cx="3641100" cy="43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89" name="Google Shape;89;p10"/>
          <p:cNvSpPr/>
          <p:nvPr/>
        </p:nvSpPr>
        <p:spPr>
          <a:xfrm>
            <a:off x="8430900" y="4420200"/>
            <a:ext cx="713100" cy="7233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OB_B_White.png" id="90" name="Google Shape;90;p10"/>
          <p:cNvPicPr preferRelativeResize="0"/>
          <p:nvPr/>
        </p:nvPicPr>
        <p:blipFill>
          <a:blip r:embed="rId2">
            <a:alphaModFix/>
          </a:blip>
          <a:stretch>
            <a:fillRect/>
          </a:stretch>
        </p:blipFill>
        <p:spPr>
          <a:xfrm>
            <a:off x="8621567" y="4536340"/>
            <a:ext cx="331769" cy="512318"/>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9">
  <p:cSld name="TITLE_AND_BODY_9">
    <p:spTree>
      <p:nvGrpSpPr>
        <p:cNvPr id="638" name="Shape 638"/>
        <p:cNvGrpSpPr/>
        <p:nvPr/>
      </p:nvGrpSpPr>
      <p:grpSpPr>
        <a:xfrm>
          <a:off x="0" y="0"/>
          <a:ext cx="0" cy="0"/>
          <a:chOff x="0" y="0"/>
          <a:chExt cx="0" cy="0"/>
        </a:xfrm>
      </p:grpSpPr>
      <p:sp>
        <p:nvSpPr>
          <p:cNvPr id="639" name="Google Shape;639;p9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40" name="Google Shape;640;p9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a:lvl1pPr>
            <a:lvl2pPr indent="-279400" lvl="1" marL="914400" rtl="0">
              <a:spcBef>
                <a:spcPts val="1600"/>
              </a:spcBef>
              <a:spcAft>
                <a:spcPts val="0"/>
              </a:spcAft>
              <a:buSzPts val="800"/>
              <a:buChar char="●"/>
              <a:defRPr/>
            </a:lvl2pPr>
            <a:lvl3pPr indent="-279400" lvl="2" marL="1371600" rtl="0">
              <a:spcBef>
                <a:spcPts val="1600"/>
              </a:spcBef>
              <a:spcAft>
                <a:spcPts val="0"/>
              </a:spcAft>
              <a:buSzPts val="800"/>
              <a:buChar char="●"/>
              <a:defRPr/>
            </a:lvl3pPr>
            <a:lvl4pPr indent="-279400" lvl="3" marL="1828800" rtl="0">
              <a:spcBef>
                <a:spcPts val="1600"/>
              </a:spcBef>
              <a:spcAft>
                <a:spcPts val="0"/>
              </a:spcAft>
              <a:buSzPts val="800"/>
              <a:buChar char="●"/>
              <a:defRPr/>
            </a:lvl4pPr>
            <a:lvl5pPr indent="-279400" lvl="4" marL="2286000" rtl="0">
              <a:spcBef>
                <a:spcPts val="1600"/>
              </a:spcBef>
              <a:spcAft>
                <a:spcPts val="0"/>
              </a:spcAft>
              <a:buSzPts val="800"/>
              <a:buChar char="●"/>
              <a:defRPr/>
            </a:lvl5pPr>
            <a:lvl6pPr indent="-279400" lvl="5" marL="2743200" rtl="0">
              <a:spcBef>
                <a:spcPts val="1600"/>
              </a:spcBef>
              <a:spcAft>
                <a:spcPts val="0"/>
              </a:spcAft>
              <a:buSzPts val="800"/>
              <a:buChar char="●"/>
              <a:defRPr/>
            </a:lvl6pPr>
            <a:lvl7pPr indent="-279400" lvl="6" marL="3200400" rtl="0">
              <a:spcBef>
                <a:spcPts val="1600"/>
              </a:spcBef>
              <a:spcAft>
                <a:spcPts val="0"/>
              </a:spcAft>
              <a:buSzPts val="800"/>
              <a:buChar char="●"/>
              <a:defRPr/>
            </a:lvl7pPr>
            <a:lvl8pPr indent="-279400" lvl="7" marL="3657600" rtl="0">
              <a:spcBef>
                <a:spcPts val="1600"/>
              </a:spcBef>
              <a:spcAft>
                <a:spcPts val="0"/>
              </a:spcAft>
              <a:buSzPts val="800"/>
              <a:buChar char="●"/>
              <a:defRPr/>
            </a:lvl8pPr>
            <a:lvl9pPr indent="-279400" lvl="8" marL="4114800" rtl="0">
              <a:spcBef>
                <a:spcPts val="1600"/>
              </a:spcBef>
              <a:spcAft>
                <a:spcPts val="1600"/>
              </a:spcAft>
              <a:buSzPts val="800"/>
              <a:buChar char="●"/>
              <a:defRPr/>
            </a:lvl9pPr>
          </a:lstStyle>
          <a:p/>
        </p:txBody>
      </p:sp>
      <p:sp>
        <p:nvSpPr>
          <p:cNvPr id="641" name="Google Shape;641;p9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0">
  <p:cSld name="TITLE_AND_BODY_10">
    <p:spTree>
      <p:nvGrpSpPr>
        <p:cNvPr id="642" name="Shape 642"/>
        <p:cNvGrpSpPr/>
        <p:nvPr/>
      </p:nvGrpSpPr>
      <p:grpSpPr>
        <a:xfrm>
          <a:off x="0" y="0"/>
          <a:ext cx="0" cy="0"/>
          <a:chOff x="0" y="0"/>
          <a:chExt cx="0" cy="0"/>
        </a:xfrm>
      </p:grpSpPr>
      <p:sp>
        <p:nvSpPr>
          <p:cNvPr id="643" name="Google Shape;643;p9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44" name="Google Shape;644;p9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a:lvl1pPr>
            <a:lvl2pPr indent="-279400" lvl="1" marL="914400" rtl="0">
              <a:spcBef>
                <a:spcPts val="1600"/>
              </a:spcBef>
              <a:spcAft>
                <a:spcPts val="0"/>
              </a:spcAft>
              <a:buSzPts val="800"/>
              <a:buChar char="●"/>
              <a:defRPr/>
            </a:lvl2pPr>
            <a:lvl3pPr indent="-279400" lvl="2" marL="1371600" rtl="0">
              <a:spcBef>
                <a:spcPts val="1600"/>
              </a:spcBef>
              <a:spcAft>
                <a:spcPts val="0"/>
              </a:spcAft>
              <a:buSzPts val="800"/>
              <a:buChar char="●"/>
              <a:defRPr/>
            </a:lvl3pPr>
            <a:lvl4pPr indent="-279400" lvl="3" marL="1828800" rtl="0">
              <a:spcBef>
                <a:spcPts val="1600"/>
              </a:spcBef>
              <a:spcAft>
                <a:spcPts val="0"/>
              </a:spcAft>
              <a:buSzPts val="800"/>
              <a:buChar char="●"/>
              <a:defRPr/>
            </a:lvl4pPr>
            <a:lvl5pPr indent="-279400" lvl="4" marL="2286000" rtl="0">
              <a:spcBef>
                <a:spcPts val="1600"/>
              </a:spcBef>
              <a:spcAft>
                <a:spcPts val="0"/>
              </a:spcAft>
              <a:buSzPts val="800"/>
              <a:buChar char="●"/>
              <a:defRPr/>
            </a:lvl5pPr>
            <a:lvl6pPr indent="-279400" lvl="5" marL="2743200" rtl="0">
              <a:spcBef>
                <a:spcPts val="1600"/>
              </a:spcBef>
              <a:spcAft>
                <a:spcPts val="0"/>
              </a:spcAft>
              <a:buSzPts val="800"/>
              <a:buChar char="●"/>
              <a:defRPr/>
            </a:lvl6pPr>
            <a:lvl7pPr indent="-279400" lvl="6" marL="3200400" rtl="0">
              <a:spcBef>
                <a:spcPts val="1600"/>
              </a:spcBef>
              <a:spcAft>
                <a:spcPts val="0"/>
              </a:spcAft>
              <a:buSzPts val="800"/>
              <a:buChar char="●"/>
              <a:defRPr/>
            </a:lvl7pPr>
            <a:lvl8pPr indent="-279400" lvl="7" marL="3657600" rtl="0">
              <a:spcBef>
                <a:spcPts val="1600"/>
              </a:spcBef>
              <a:spcAft>
                <a:spcPts val="0"/>
              </a:spcAft>
              <a:buSzPts val="800"/>
              <a:buChar char="●"/>
              <a:defRPr/>
            </a:lvl8pPr>
            <a:lvl9pPr indent="-279400" lvl="8" marL="4114800" rtl="0">
              <a:spcBef>
                <a:spcPts val="1600"/>
              </a:spcBef>
              <a:spcAft>
                <a:spcPts val="1600"/>
              </a:spcAft>
              <a:buSzPts val="800"/>
              <a:buChar char="●"/>
              <a:defRPr/>
            </a:lvl9pPr>
          </a:lstStyle>
          <a:p/>
        </p:txBody>
      </p:sp>
      <p:sp>
        <p:nvSpPr>
          <p:cNvPr id="645" name="Google Shape;645;p9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6">
  <p:cSld name="TITLE_6">
    <p:spTree>
      <p:nvGrpSpPr>
        <p:cNvPr id="646" name="Shape 646"/>
        <p:cNvGrpSpPr/>
        <p:nvPr/>
      </p:nvGrpSpPr>
      <p:grpSpPr>
        <a:xfrm>
          <a:off x="0" y="0"/>
          <a:ext cx="0" cy="0"/>
          <a:chOff x="0" y="0"/>
          <a:chExt cx="0" cy="0"/>
        </a:xfrm>
      </p:grpSpPr>
      <p:sp>
        <p:nvSpPr>
          <p:cNvPr id="647" name="Google Shape;647;p96"/>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48" name="Google Shape;648;p96"/>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49" name="Google Shape;649;p9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Column Text 1 1">
  <p:cSld name="TITLE_AND_BODY_2_1">
    <p:spTree>
      <p:nvGrpSpPr>
        <p:cNvPr id="650" name="Shape 650"/>
        <p:cNvGrpSpPr/>
        <p:nvPr/>
      </p:nvGrpSpPr>
      <p:grpSpPr>
        <a:xfrm>
          <a:off x="0" y="0"/>
          <a:ext cx="0" cy="0"/>
          <a:chOff x="0" y="0"/>
          <a:chExt cx="0" cy="0"/>
        </a:xfrm>
      </p:grpSpPr>
      <p:sp>
        <p:nvSpPr>
          <p:cNvPr id="651" name="Google Shape;651;p97"/>
          <p:cNvSpPr txBox="1"/>
          <p:nvPr>
            <p:ph type="title"/>
          </p:nvPr>
        </p:nvSpPr>
        <p:spPr>
          <a:xfrm>
            <a:off x="222712" y="184481"/>
            <a:ext cx="7775100" cy="393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None/>
              <a:defRPr b="1" sz="2300">
                <a:solidFill>
                  <a:srgbClr val="091F2F"/>
                </a:solidFill>
                <a:latin typeface="Montserrat"/>
                <a:ea typeface="Montserrat"/>
                <a:cs typeface="Montserrat"/>
                <a:sym typeface="Montserrat"/>
              </a:defRPr>
            </a:lvl9pPr>
          </a:lstStyle>
          <a:p/>
        </p:txBody>
      </p:sp>
      <p:sp>
        <p:nvSpPr>
          <p:cNvPr id="652" name="Google Shape;652;p97"/>
          <p:cNvSpPr txBox="1"/>
          <p:nvPr>
            <p:ph idx="1" type="body"/>
          </p:nvPr>
        </p:nvSpPr>
        <p:spPr>
          <a:xfrm>
            <a:off x="222712" y="1323919"/>
            <a:ext cx="8495100" cy="3416400"/>
          </a:xfrm>
          <a:prstGeom prst="rect">
            <a:avLst/>
          </a:prstGeom>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FB4D42"/>
              </a:buClr>
              <a:buSzPts val="1200"/>
              <a:buFont typeface="Montserrat"/>
              <a:buChar char="●"/>
              <a:defRPr b="1" sz="2000">
                <a:solidFill>
                  <a:srgbClr val="091F2F"/>
                </a:solidFill>
                <a:latin typeface="Montserrat"/>
                <a:ea typeface="Montserrat"/>
                <a:cs typeface="Montserrat"/>
                <a:sym typeface="Montserrat"/>
              </a:defRPr>
            </a:lvl1pPr>
            <a:lvl2pPr indent="-279400" lvl="1" marL="914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indent="-279400" lvl="2" marL="13716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indent="-279400" lvl="3" marL="18288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indent="-279400" lvl="4" marL="22860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indent="-279400" lvl="5" marL="27432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indent="-279400" lvl="6" marL="3200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indent="-279400" lvl="7" marL="36576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indent="-279400" lvl="8" marL="4114800" rtl="0">
              <a:lnSpc>
                <a:spcPct val="115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p:txBody>
      </p:sp>
      <p:sp>
        <p:nvSpPr>
          <p:cNvPr id="653" name="Google Shape;653;p97"/>
          <p:cNvSpPr txBox="1"/>
          <p:nvPr>
            <p:ph idx="2" type="subTitle"/>
          </p:nvPr>
        </p:nvSpPr>
        <p:spPr>
          <a:xfrm>
            <a:off x="222712" y="576375"/>
            <a:ext cx="7775100" cy="335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0" i="1" sz="1100">
                <a:solidFill>
                  <a:srgbClr val="091F2F"/>
                </a:solidFill>
                <a:latin typeface="Lora"/>
                <a:ea typeface="Lora"/>
                <a:cs typeface="Lora"/>
                <a:sym typeface="Lora"/>
              </a:defRPr>
            </a:lvl1pPr>
            <a:lvl2pPr lvl="1" rtl="0">
              <a:lnSpc>
                <a:spcPct val="100000"/>
              </a:lnSpc>
              <a:spcBef>
                <a:spcPts val="1600"/>
              </a:spcBef>
              <a:spcAft>
                <a:spcPts val="0"/>
              </a:spcAft>
              <a:buNone/>
              <a:defRPr b="0" i="1" sz="1100">
                <a:solidFill>
                  <a:srgbClr val="091F2F"/>
                </a:solidFill>
                <a:latin typeface="Lora"/>
                <a:ea typeface="Lora"/>
                <a:cs typeface="Lora"/>
                <a:sym typeface="Lora"/>
              </a:defRPr>
            </a:lvl2pPr>
            <a:lvl3pPr lvl="2" rtl="0">
              <a:lnSpc>
                <a:spcPct val="100000"/>
              </a:lnSpc>
              <a:spcBef>
                <a:spcPts val="1600"/>
              </a:spcBef>
              <a:spcAft>
                <a:spcPts val="0"/>
              </a:spcAft>
              <a:buNone/>
              <a:defRPr b="0" i="1" sz="1100">
                <a:solidFill>
                  <a:srgbClr val="091F2F"/>
                </a:solidFill>
                <a:latin typeface="Lora"/>
                <a:ea typeface="Lora"/>
                <a:cs typeface="Lora"/>
                <a:sym typeface="Lora"/>
              </a:defRPr>
            </a:lvl3pPr>
            <a:lvl4pPr lvl="3" rtl="0">
              <a:lnSpc>
                <a:spcPct val="100000"/>
              </a:lnSpc>
              <a:spcBef>
                <a:spcPts val="1600"/>
              </a:spcBef>
              <a:spcAft>
                <a:spcPts val="0"/>
              </a:spcAft>
              <a:buNone/>
              <a:defRPr b="0" i="1" sz="1100">
                <a:solidFill>
                  <a:srgbClr val="091F2F"/>
                </a:solidFill>
                <a:latin typeface="Lora"/>
                <a:ea typeface="Lora"/>
                <a:cs typeface="Lora"/>
                <a:sym typeface="Lora"/>
              </a:defRPr>
            </a:lvl4pPr>
            <a:lvl5pPr lvl="4" rtl="0">
              <a:lnSpc>
                <a:spcPct val="100000"/>
              </a:lnSpc>
              <a:spcBef>
                <a:spcPts val="1600"/>
              </a:spcBef>
              <a:spcAft>
                <a:spcPts val="0"/>
              </a:spcAft>
              <a:buNone/>
              <a:defRPr b="0" i="1" sz="1100">
                <a:solidFill>
                  <a:srgbClr val="091F2F"/>
                </a:solidFill>
                <a:latin typeface="Lora"/>
                <a:ea typeface="Lora"/>
                <a:cs typeface="Lora"/>
                <a:sym typeface="Lora"/>
              </a:defRPr>
            </a:lvl5pPr>
            <a:lvl6pPr lvl="5" rtl="0">
              <a:lnSpc>
                <a:spcPct val="100000"/>
              </a:lnSpc>
              <a:spcBef>
                <a:spcPts val="1600"/>
              </a:spcBef>
              <a:spcAft>
                <a:spcPts val="0"/>
              </a:spcAft>
              <a:buNone/>
              <a:defRPr b="0" i="1" sz="1100">
                <a:solidFill>
                  <a:srgbClr val="091F2F"/>
                </a:solidFill>
                <a:latin typeface="Lora"/>
                <a:ea typeface="Lora"/>
                <a:cs typeface="Lora"/>
                <a:sym typeface="Lora"/>
              </a:defRPr>
            </a:lvl6pPr>
            <a:lvl7pPr lvl="6" rtl="0">
              <a:lnSpc>
                <a:spcPct val="100000"/>
              </a:lnSpc>
              <a:spcBef>
                <a:spcPts val="1600"/>
              </a:spcBef>
              <a:spcAft>
                <a:spcPts val="0"/>
              </a:spcAft>
              <a:buNone/>
              <a:defRPr b="0" i="1" sz="1100">
                <a:solidFill>
                  <a:srgbClr val="091F2F"/>
                </a:solidFill>
                <a:latin typeface="Lora"/>
                <a:ea typeface="Lora"/>
                <a:cs typeface="Lora"/>
                <a:sym typeface="Lora"/>
              </a:defRPr>
            </a:lvl7pPr>
            <a:lvl8pPr lvl="7" rtl="0">
              <a:lnSpc>
                <a:spcPct val="100000"/>
              </a:lnSpc>
              <a:spcBef>
                <a:spcPts val="1600"/>
              </a:spcBef>
              <a:spcAft>
                <a:spcPts val="0"/>
              </a:spcAft>
              <a:buNone/>
              <a:defRPr b="0" i="1" sz="1100">
                <a:solidFill>
                  <a:srgbClr val="091F2F"/>
                </a:solidFill>
                <a:latin typeface="Lora"/>
                <a:ea typeface="Lora"/>
                <a:cs typeface="Lora"/>
                <a:sym typeface="Lora"/>
              </a:defRPr>
            </a:lvl8pPr>
            <a:lvl9pPr lvl="8" rtl="0">
              <a:lnSpc>
                <a:spcPct val="100000"/>
              </a:lnSpc>
              <a:spcBef>
                <a:spcPts val="1600"/>
              </a:spcBef>
              <a:spcAft>
                <a:spcPts val="1600"/>
              </a:spcAft>
              <a:buNone/>
              <a:defRPr b="0" i="1" sz="1100">
                <a:solidFill>
                  <a:srgbClr val="091F2F"/>
                </a:solidFill>
                <a:latin typeface="Lora"/>
                <a:ea typeface="Lora"/>
                <a:cs typeface="Lora"/>
                <a:sym typeface="Lora"/>
              </a:defRPr>
            </a:lvl9pPr>
          </a:lstStyle>
          <a:p/>
        </p:txBody>
      </p:sp>
      <p:grpSp>
        <p:nvGrpSpPr>
          <p:cNvPr id="654" name="Google Shape;654;p97"/>
          <p:cNvGrpSpPr/>
          <p:nvPr/>
        </p:nvGrpSpPr>
        <p:grpSpPr>
          <a:xfrm>
            <a:off x="8498970" y="8"/>
            <a:ext cx="645302" cy="746838"/>
            <a:chOff x="6568475" y="1210300"/>
            <a:chExt cx="481425" cy="557300"/>
          </a:xfrm>
        </p:grpSpPr>
        <p:sp>
          <p:nvSpPr>
            <p:cNvPr id="655" name="Google Shape;655;p97"/>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656" name="Google Shape;656;p97"/>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57" name="Google Shape;657;p97"/>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gr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7">
  <p:cSld name="TITLE_7">
    <p:spTree>
      <p:nvGrpSpPr>
        <p:cNvPr id="658" name="Shape 658"/>
        <p:cNvGrpSpPr/>
        <p:nvPr/>
      </p:nvGrpSpPr>
      <p:grpSpPr>
        <a:xfrm>
          <a:off x="0" y="0"/>
          <a:ext cx="0" cy="0"/>
          <a:chOff x="0" y="0"/>
          <a:chExt cx="0" cy="0"/>
        </a:xfrm>
      </p:grpSpPr>
      <p:sp>
        <p:nvSpPr>
          <p:cNvPr id="659" name="Google Shape;659;p98"/>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60" name="Google Shape;660;p98"/>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61" name="Google Shape;661;p9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_AND_TWO_COLUMNS_4">
    <p:spTree>
      <p:nvGrpSpPr>
        <p:cNvPr id="662" name="Shape 662"/>
        <p:cNvGrpSpPr/>
        <p:nvPr/>
      </p:nvGrpSpPr>
      <p:grpSpPr>
        <a:xfrm>
          <a:off x="0" y="0"/>
          <a:ext cx="0" cy="0"/>
          <a:chOff x="0" y="0"/>
          <a:chExt cx="0" cy="0"/>
        </a:xfrm>
      </p:grpSpPr>
      <p:sp>
        <p:nvSpPr>
          <p:cNvPr id="663" name="Google Shape;663;p9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64" name="Google Shape;664;p9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665" name="Google Shape;665;p9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666" name="Google Shape;666;p9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5_1">
    <p:spTree>
      <p:nvGrpSpPr>
        <p:cNvPr id="667" name="Shape 667"/>
        <p:cNvGrpSpPr/>
        <p:nvPr/>
      </p:nvGrpSpPr>
      <p:grpSpPr>
        <a:xfrm>
          <a:off x="0" y="0"/>
          <a:ext cx="0" cy="0"/>
          <a:chOff x="0" y="0"/>
          <a:chExt cx="0" cy="0"/>
        </a:xfrm>
      </p:grpSpPr>
      <p:sp>
        <p:nvSpPr>
          <p:cNvPr id="668" name="Google Shape;668;p10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69" name="Google Shape;669;p10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670" name="Google Shape;670;p10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671" name="Google Shape;671;p10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scriptive Copy 1 1">
  <p:cSld name="TITLE_AND_BODY_3_4">
    <p:spTree>
      <p:nvGrpSpPr>
        <p:cNvPr id="672" name="Shape 672"/>
        <p:cNvGrpSpPr/>
        <p:nvPr/>
      </p:nvGrpSpPr>
      <p:grpSpPr>
        <a:xfrm>
          <a:off x="0" y="0"/>
          <a:ext cx="0" cy="0"/>
          <a:chOff x="0" y="0"/>
          <a:chExt cx="0" cy="0"/>
        </a:xfrm>
      </p:grpSpPr>
      <p:sp>
        <p:nvSpPr>
          <p:cNvPr id="673" name="Google Shape;673;p101"/>
          <p:cNvSpPr txBox="1"/>
          <p:nvPr>
            <p:ph idx="1" type="body"/>
          </p:nvPr>
        </p:nvSpPr>
        <p:spPr>
          <a:xfrm>
            <a:off x="222712" y="1095319"/>
            <a:ext cx="8495100" cy="3416400"/>
          </a:xfrm>
          <a:prstGeom prst="rect">
            <a:avLst/>
          </a:prstGeom>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FB4D42"/>
              </a:buClr>
              <a:buSzPts val="1200"/>
              <a:buFont typeface="Montserrat"/>
              <a:buChar char="●"/>
              <a:defRPr b="1" sz="2000">
                <a:solidFill>
                  <a:srgbClr val="091F2F"/>
                </a:solidFill>
                <a:latin typeface="Montserrat"/>
                <a:ea typeface="Montserrat"/>
                <a:cs typeface="Montserrat"/>
                <a:sym typeface="Montserrat"/>
              </a:defRPr>
            </a:lvl1pPr>
            <a:lvl2pPr indent="-279400" lvl="1" marL="914400" rtl="0">
              <a:lnSpc>
                <a:spcPct val="115000"/>
              </a:lnSpc>
              <a:spcBef>
                <a:spcPts val="1600"/>
              </a:spcBef>
              <a:spcAft>
                <a:spcPts val="0"/>
              </a:spcAft>
              <a:buClr>
                <a:srgbClr val="FB4D42"/>
              </a:buClr>
              <a:buSzPts val="800"/>
              <a:buFont typeface="Montserrat Light"/>
              <a:buChar char="●"/>
              <a:defRPr i="0" sz="1400">
                <a:solidFill>
                  <a:srgbClr val="091F2F"/>
                </a:solidFill>
                <a:latin typeface="Montserrat Light"/>
                <a:ea typeface="Montserrat Light"/>
                <a:cs typeface="Montserrat Light"/>
                <a:sym typeface="Montserrat Light"/>
              </a:defRPr>
            </a:lvl2pPr>
            <a:lvl3pPr indent="-279400" lvl="2" marL="1371600" rtl="0">
              <a:lnSpc>
                <a:spcPct val="115000"/>
              </a:lnSpc>
              <a:spcBef>
                <a:spcPts val="1600"/>
              </a:spcBef>
              <a:spcAft>
                <a:spcPts val="0"/>
              </a:spcAft>
              <a:buClr>
                <a:srgbClr val="FB4D42"/>
              </a:buClr>
              <a:buSzPts val="800"/>
              <a:buFont typeface="Montserrat Light"/>
              <a:buChar char="●"/>
              <a:defRPr i="0" sz="1400">
                <a:solidFill>
                  <a:srgbClr val="091F2F"/>
                </a:solidFill>
                <a:latin typeface="Montserrat Light"/>
                <a:ea typeface="Montserrat Light"/>
                <a:cs typeface="Montserrat Light"/>
                <a:sym typeface="Montserrat Light"/>
              </a:defRPr>
            </a:lvl3pPr>
            <a:lvl4pPr indent="-279400" lvl="3" marL="1828800" rtl="0">
              <a:lnSpc>
                <a:spcPct val="115000"/>
              </a:lnSpc>
              <a:spcBef>
                <a:spcPts val="1600"/>
              </a:spcBef>
              <a:spcAft>
                <a:spcPts val="0"/>
              </a:spcAft>
              <a:buClr>
                <a:srgbClr val="FB4D42"/>
              </a:buClr>
              <a:buSzPts val="800"/>
              <a:buFont typeface="Montserrat Light"/>
              <a:buChar char="●"/>
              <a:defRPr i="0" sz="1400">
                <a:solidFill>
                  <a:srgbClr val="091F2F"/>
                </a:solidFill>
                <a:latin typeface="Montserrat Light"/>
                <a:ea typeface="Montserrat Light"/>
                <a:cs typeface="Montserrat Light"/>
                <a:sym typeface="Montserrat Light"/>
              </a:defRPr>
            </a:lvl4pPr>
            <a:lvl5pPr indent="-279400" lvl="4" marL="2286000" rtl="0">
              <a:lnSpc>
                <a:spcPct val="115000"/>
              </a:lnSpc>
              <a:spcBef>
                <a:spcPts val="1600"/>
              </a:spcBef>
              <a:spcAft>
                <a:spcPts val="0"/>
              </a:spcAft>
              <a:buClr>
                <a:srgbClr val="FB4D42"/>
              </a:buClr>
              <a:buSzPts val="800"/>
              <a:buFont typeface="Montserrat Light"/>
              <a:buChar char="●"/>
              <a:defRPr i="0" sz="1400">
                <a:solidFill>
                  <a:srgbClr val="091F2F"/>
                </a:solidFill>
                <a:latin typeface="Montserrat Light"/>
                <a:ea typeface="Montserrat Light"/>
                <a:cs typeface="Montserrat Light"/>
                <a:sym typeface="Montserrat Light"/>
              </a:defRPr>
            </a:lvl5pPr>
            <a:lvl6pPr indent="-279400" lvl="5" marL="2743200" rtl="0">
              <a:lnSpc>
                <a:spcPct val="115000"/>
              </a:lnSpc>
              <a:spcBef>
                <a:spcPts val="1600"/>
              </a:spcBef>
              <a:spcAft>
                <a:spcPts val="0"/>
              </a:spcAft>
              <a:buClr>
                <a:srgbClr val="FB4D42"/>
              </a:buClr>
              <a:buSzPts val="800"/>
              <a:buFont typeface="Montserrat Light"/>
              <a:buChar char="●"/>
              <a:defRPr i="0" sz="1400">
                <a:solidFill>
                  <a:srgbClr val="091F2F"/>
                </a:solidFill>
                <a:latin typeface="Montserrat Light"/>
                <a:ea typeface="Montserrat Light"/>
                <a:cs typeface="Montserrat Light"/>
                <a:sym typeface="Montserrat Light"/>
              </a:defRPr>
            </a:lvl6pPr>
            <a:lvl7pPr indent="-279400" lvl="6" marL="3200400" rtl="0">
              <a:lnSpc>
                <a:spcPct val="115000"/>
              </a:lnSpc>
              <a:spcBef>
                <a:spcPts val="1600"/>
              </a:spcBef>
              <a:spcAft>
                <a:spcPts val="0"/>
              </a:spcAft>
              <a:buClr>
                <a:srgbClr val="FB4D42"/>
              </a:buClr>
              <a:buSzPts val="800"/>
              <a:buFont typeface="Montserrat Light"/>
              <a:buChar char="●"/>
              <a:defRPr i="0" sz="1400">
                <a:solidFill>
                  <a:srgbClr val="091F2F"/>
                </a:solidFill>
                <a:latin typeface="Montserrat Light"/>
                <a:ea typeface="Montserrat Light"/>
                <a:cs typeface="Montserrat Light"/>
                <a:sym typeface="Montserrat Light"/>
              </a:defRPr>
            </a:lvl7pPr>
            <a:lvl8pPr indent="-279400" lvl="7" marL="3657600" rtl="0">
              <a:lnSpc>
                <a:spcPct val="115000"/>
              </a:lnSpc>
              <a:spcBef>
                <a:spcPts val="1600"/>
              </a:spcBef>
              <a:spcAft>
                <a:spcPts val="0"/>
              </a:spcAft>
              <a:buClr>
                <a:srgbClr val="FB4D42"/>
              </a:buClr>
              <a:buSzPts val="800"/>
              <a:buFont typeface="Montserrat Light"/>
              <a:buChar char="●"/>
              <a:defRPr i="0" sz="1400">
                <a:solidFill>
                  <a:srgbClr val="091F2F"/>
                </a:solidFill>
                <a:latin typeface="Montserrat Light"/>
                <a:ea typeface="Montserrat Light"/>
                <a:cs typeface="Montserrat Light"/>
                <a:sym typeface="Montserrat Light"/>
              </a:defRPr>
            </a:lvl8pPr>
            <a:lvl9pPr indent="-279400" lvl="8" marL="4114800" rtl="0">
              <a:lnSpc>
                <a:spcPct val="115000"/>
              </a:lnSpc>
              <a:spcBef>
                <a:spcPts val="1600"/>
              </a:spcBef>
              <a:spcAft>
                <a:spcPts val="1600"/>
              </a:spcAft>
              <a:buClr>
                <a:srgbClr val="FB4D42"/>
              </a:buClr>
              <a:buSzPts val="800"/>
              <a:buFont typeface="Montserrat Light"/>
              <a:buChar char="●"/>
              <a:defRPr i="0" sz="1400">
                <a:solidFill>
                  <a:srgbClr val="091F2F"/>
                </a:solidFill>
                <a:latin typeface="Montserrat Light"/>
                <a:ea typeface="Montserrat Light"/>
                <a:cs typeface="Montserrat Light"/>
                <a:sym typeface="Montserrat Light"/>
              </a:defRPr>
            </a:lvl9pPr>
          </a:lstStyle>
          <a:p/>
        </p:txBody>
      </p:sp>
      <p:sp>
        <p:nvSpPr>
          <p:cNvPr id="674" name="Google Shape;674;p101"/>
          <p:cNvSpPr/>
          <p:nvPr/>
        </p:nvSpPr>
        <p:spPr>
          <a:xfrm>
            <a:off x="3620" y="0"/>
            <a:ext cx="8495100" cy="746700"/>
          </a:xfrm>
          <a:prstGeom prst="rect">
            <a:avLst/>
          </a:prstGeom>
          <a:solidFill>
            <a:srgbClr val="00447B"/>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75" name="Google Shape;675;p101"/>
          <p:cNvSpPr txBox="1"/>
          <p:nvPr>
            <p:ph type="title"/>
          </p:nvPr>
        </p:nvSpPr>
        <p:spPr>
          <a:xfrm>
            <a:off x="222712" y="30150"/>
            <a:ext cx="7775100" cy="393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100"/>
              <a:buFont typeface="Montserrat"/>
              <a:buNone/>
              <a:defRPr b="1" sz="2100">
                <a:solidFill>
                  <a:srgbClr val="FFFFFF"/>
                </a:solidFill>
                <a:latin typeface="Montserrat"/>
                <a:ea typeface="Montserrat"/>
                <a:cs typeface="Montserrat"/>
                <a:sym typeface="Montserrat"/>
              </a:defRPr>
            </a:lvl1pPr>
            <a:lvl2pPr lvl="1" rtl="0">
              <a:spcBef>
                <a:spcPts val="0"/>
              </a:spcBef>
              <a:spcAft>
                <a:spcPts val="0"/>
              </a:spcAft>
              <a:buClr>
                <a:srgbClr val="FFFFFF"/>
              </a:buClr>
              <a:buSzPts val="2300"/>
              <a:buFont typeface="Montserrat"/>
              <a:buNone/>
              <a:defRPr b="1" sz="2300">
                <a:solidFill>
                  <a:srgbClr val="FFFFFF"/>
                </a:solidFill>
                <a:latin typeface="Montserrat"/>
                <a:ea typeface="Montserrat"/>
                <a:cs typeface="Montserrat"/>
                <a:sym typeface="Montserrat"/>
              </a:defRPr>
            </a:lvl2pPr>
            <a:lvl3pPr lvl="2" rtl="0">
              <a:spcBef>
                <a:spcPts val="0"/>
              </a:spcBef>
              <a:spcAft>
                <a:spcPts val="0"/>
              </a:spcAft>
              <a:buClr>
                <a:srgbClr val="FFFFFF"/>
              </a:buClr>
              <a:buSzPts val="2300"/>
              <a:buFont typeface="Montserrat"/>
              <a:buNone/>
              <a:defRPr b="1" sz="2300">
                <a:solidFill>
                  <a:srgbClr val="FFFFFF"/>
                </a:solidFill>
                <a:latin typeface="Montserrat"/>
                <a:ea typeface="Montserrat"/>
                <a:cs typeface="Montserrat"/>
                <a:sym typeface="Montserrat"/>
              </a:defRPr>
            </a:lvl3pPr>
            <a:lvl4pPr lvl="3" rtl="0">
              <a:spcBef>
                <a:spcPts val="0"/>
              </a:spcBef>
              <a:spcAft>
                <a:spcPts val="0"/>
              </a:spcAft>
              <a:buClr>
                <a:srgbClr val="FFFFFF"/>
              </a:buClr>
              <a:buSzPts val="2300"/>
              <a:buFont typeface="Montserrat"/>
              <a:buNone/>
              <a:defRPr b="1" sz="2300">
                <a:solidFill>
                  <a:srgbClr val="FFFFFF"/>
                </a:solidFill>
                <a:latin typeface="Montserrat"/>
                <a:ea typeface="Montserrat"/>
                <a:cs typeface="Montserrat"/>
                <a:sym typeface="Montserrat"/>
              </a:defRPr>
            </a:lvl4pPr>
            <a:lvl5pPr lvl="4" rtl="0">
              <a:spcBef>
                <a:spcPts val="0"/>
              </a:spcBef>
              <a:spcAft>
                <a:spcPts val="0"/>
              </a:spcAft>
              <a:buClr>
                <a:srgbClr val="FFFFFF"/>
              </a:buClr>
              <a:buSzPts val="2300"/>
              <a:buFont typeface="Montserrat"/>
              <a:buNone/>
              <a:defRPr b="1" sz="2300">
                <a:solidFill>
                  <a:srgbClr val="FFFFFF"/>
                </a:solidFill>
                <a:latin typeface="Montserrat"/>
                <a:ea typeface="Montserrat"/>
                <a:cs typeface="Montserrat"/>
                <a:sym typeface="Montserrat"/>
              </a:defRPr>
            </a:lvl5pPr>
            <a:lvl6pPr lvl="5" rtl="0">
              <a:spcBef>
                <a:spcPts val="0"/>
              </a:spcBef>
              <a:spcAft>
                <a:spcPts val="0"/>
              </a:spcAft>
              <a:buClr>
                <a:srgbClr val="FFFFFF"/>
              </a:buClr>
              <a:buSzPts val="2300"/>
              <a:buFont typeface="Montserrat"/>
              <a:buNone/>
              <a:defRPr b="1" sz="2300">
                <a:solidFill>
                  <a:srgbClr val="FFFFFF"/>
                </a:solidFill>
                <a:latin typeface="Montserrat"/>
                <a:ea typeface="Montserrat"/>
                <a:cs typeface="Montserrat"/>
                <a:sym typeface="Montserrat"/>
              </a:defRPr>
            </a:lvl6pPr>
            <a:lvl7pPr lvl="6" rtl="0">
              <a:spcBef>
                <a:spcPts val="0"/>
              </a:spcBef>
              <a:spcAft>
                <a:spcPts val="0"/>
              </a:spcAft>
              <a:buClr>
                <a:srgbClr val="FFFFFF"/>
              </a:buClr>
              <a:buSzPts val="2300"/>
              <a:buFont typeface="Montserrat"/>
              <a:buNone/>
              <a:defRPr b="1" sz="2300">
                <a:solidFill>
                  <a:srgbClr val="FFFFFF"/>
                </a:solidFill>
                <a:latin typeface="Montserrat"/>
                <a:ea typeface="Montserrat"/>
                <a:cs typeface="Montserrat"/>
                <a:sym typeface="Montserrat"/>
              </a:defRPr>
            </a:lvl7pPr>
            <a:lvl8pPr lvl="7" rtl="0">
              <a:spcBef>
                <a:spcPts val="0"/>
              </a:spcBef>
              <a:spcAft>
                <a:spcPts val="0"/>
              </a:spcAft>
              <a:buClr>
                <a:srgbClr val="FFFFFF"/>
              </a:buClr>
              <a:buSzPts val="2300"/>
              <a:buFont typeface="Montserrat"/>
              <a:buNone/>
              <a:defRPr b="1" sz="2300">
                <a:solidFill>
                  <a:srgbClr val="FFFFFF"/>
                </a:solidFill>
                <a:latin typeface="Montserrat"/>
                <a:ea typeface="Montserrat"/>
                <a:cs typeface="Montserrat"/>
                <a:sym typeface="Montserrat"/>
              </a:defRPr>
            </a:lvl8pPr>
            <a:lvl9pPr lvl="8" rtl="0">
              <a:spcBef>
                <a:spcPts val="0"/>
              </a:spcBef>
              <a:spcAft>
                <a:spcPts val="0"/>
              </a:spcAft>
              <a:buClr>
                <a:srgbClr val="FFFFFF"/>
              </a:buClr>
              <a:buSzPts val="2300"/>
              <a:buFont typeface="Montserrat"/>
              <a:buNone/>
              <a:defRPr b="1" sz="2300">
                <a:solidFill>
                  <a:srgbClr val="FFFFFF"/>
                </a:solidFill>
                <a:latin typeface="Montserrat"/>
                <a:ea typeface="Montserrat"/>
                <a:cs typeface="Montserrat"/>
                <a:sym typeface="Montserrat"/>
              </a:defRPr>
            </a:lvl9pPr>
          </a:lstStyle>
          <a:p/>
        </p:txBody>
      </p:sp>
      <p:sp>
        <p:nvSpPr>
          <p:cNvPr id="676" name="Google Shape;676;p101"/>
          <p:cNvSpPr txBox="1"/>
          <p:nvPr>
            <p:ph idx="2" type="subTitle"/>
          </p:nvPr>
        </p:nvSpPr>
        <p:spPr>
          <a:xfrm>
            <a:off x="222712" y="343631"/>
            <a:ext cx="7775100" cy="335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0" i="1" sz="1100">
                <a:solidFill>
                  <a:srgbClr val="FFFFFF"/>
                </a:solidFill>
                <a:latin typeface="Lora"/>
                <a:ea typeface="Lora"/>
                <a:cs typeface="Lora"/>
                <a:sym typeface="Lora"/>
              </a:defRPr>
            </a:lvl1pPr>
            <a:lvl2pPr lvl="1" rtl="0">
              <a:lnSpc>
                <a:spcPct val="100000"/>
              </a:lnSpc>
              <a:spcBef>
                <a:spcPts val="1600"/>
              </a:spcBef>
              <a:spcAft>
                <a:spcPts val="0"/>
              </a:spcAft>
              <a:buNone/>
              <a:defRPr b="0" i="1" sz="1100">
                <a:solidFill>
                  <a:srgbClr val="FFFFFF"/>
                </a:solidFill>
                <a:latin typeface="Lora"/>
                <a:ea typeface="Lora"/>
                <a:cs typeface="Lora"/>
                <a:sym typeface="Lora"/>
              </a:defRPr>
            </a:lvl2pPr>
            <a:lvl3pPr lvl="2" rtl="0">
              <a:lnSpc>
                <a:spcPct val="100000"/>
              </a:lnSpc>
              <a:spcBef>
                <a:spcPts val="1600"/>
              </a:spcBef>
              <a:spcAft>
                <a:spcPts val="0"/>
              </a:spcAft>
              <a:buNone/>
              <a:defRPr b="0" i="1" sz="1100">
                <a:solidFill>
                  <a:srgbClr val="FFFFFF"/>
                </a:solidFill>
                <a:latin typeface="Lora"/>
                <a:ea typeface="Lora"/>
                <a:cs typeface="Lora"/>
                <a:sym typeface="Lora"/>
              </a:defRPr>
            </a:lvl3pPr>
            <a:lvl4pPr lvl="3" rtl="0">
              <a:lnSpc>
                <a:spcPct val="100000"/>
              </a:lnSpc>
              <a:spcBef>
                <a:spcPts val="1600"/>
              </a:spcBef>
              <a:spcAft>
                <a:spcPts val="0"/>
              </a:spcAft>
              <a:buNone/>
              <a:defRPr b="0" i="1" sz="1100">
                <a:solidFill>
                  <a:srgbClr val="FFFFFF"/>
                </a:solidFill>
                <a:latin typeface="Lora"/>
                <a:ea typeface="Lora"/>
                <a:cs typeface="Lora"/>
                <a:sym typeface="Lora"/>
              </a:defRPr>
            </a:lvl4pPr>
            <a:lvl5pPr lvl="4" rtl="0">
              <a:lnSpc>
                <a:spcPct val="100000"/>
              </a:lnSpc>
              <a:spcBef>
                <a:spcPts val="1600"/>
              </a:spcBef>
              <a:spcAft>
                <a:spcPts val="0"/>
              </a:spcAft>
              <a:buNone/>
              <a:defRPr b="0" i="1" sz="1100">
                <a:solidFill>
                  <a:srgbClr val="FFFFFF"/>
                </a:solidFill>
                <a:latin typeface="Lora"/>
                <a:ea typeface="Lora"/>
                <a:cs typeface="Lora"/>
                <a:sym typeface="Lora"/>
              </a:defRPr>
            </a:lvl5pPr>
            <a:lvl6pPr lvl="5" rtl="0">
              <a:lnSpc>
                <a:spcPct val="100000"/>
              </a:lnSpc>
              <a:spcBef>
                <a:spcPts val="1600"/>
              </a:spcBef>
              <a:spcAft>
                <a:spcPts val="0"/>
              </a:spcAft>
              <a:buNone/>
              <a:defRPr b="0" i="1" sz="1100">
                <a:solidFill>
                  <a:srgbClr val="FFFFFF"/>
                </a:solidFill>
                <a:latin typeface="Lora"/>
                <a:ea typeface="Lora"/>
                <a:cs typeface="Lora"/>
                <a:sym typeface="Lora"/>
              </a:defRPr>
            </a:lvl6pPr>
            <a:lvl7pPr lvl="6" rtl="0">
              <a:lnSpc>
                <a:spcPct val="100000"/>
              </a:lnSpc>
              <a:spcBef>
                <a:spcPts val="1600"/>
              </a:spcBef>
              <a:spcAft>
                <a:spcPts val="0"/>
              </a:spcAft>
              <a:buNone/>
              <a:defRPr b="0" i="1" sz="1100">
                <a:solidFill>
                  <a:srgbClr val="FFFFFF"/>
                </a:solidFill>
                <a:latin typeface="Lora"/>
                <a:ea typeface="Lora"/>
                <a:cs typeface="Lora"/>
                <a:sym typeface="Lora"/>
              </a:defRPr>
            </a:lvl7pPr>
            <a:lvl8pPr lvl="7" rtl="0">
              <a:lnSpc>
                <a:spcPct val="100000"/>
              </a:lnSpc>
              <a:spcBef>
                <a:spcPts val="1600"/>
              </a:spcBef>
              <a:spcAft>
                <a:spcPts val="0"/>
              </a:spcAft>
              <a:buNone/>
              <a:defRPr b="0" i="1" sz="1100">
                <a:solidFill>
                  <a:srgbClr val="FFFFFF"/>
                </a:solidFill>
                <a:latin typeface="Lora"/>
                <a:ea typeface="Lora"/>
                <a:cs typeface="Lora"/>
                <a:sym typeface="Lora"/>
              </a:defRPr>
            </a:lvl8pPr>
            <a:lvl9pPr lvl="8" rtl="0">
              <a:lnSpc>
                <a:spcPct val="100000"/>
              </a:lnSpc>
              <a:spcBef>
                <a:spcPts val="1600"/>
              </a:spcBef>
              <a:spcAft>
                <a:spcPts val="1600"/>
              </a:spcAft>
              <a:buNone/>
              <a:defRPr b="0" i="1" sz="1100">
                <a:solidFill>
                  <a:srgbClr val="FFFFFF"/>
                </a:solidFill>
                <a:latin typeface="Lora"/>
                <a:ea typeface="Lora"/>
                <a:cs typeface="Lora"/>
                <a:sym typeface="Lora"/>
              </a:defRPr>
            </a:lvl9pPr>
          </a:lstStyle>
          <a:p/>
        </p:txBody>
      </p:sp>
      <p:grpSp>
        <p:nvGrpSpPr>
          <p:cNvPr id="677" name="Google Shape;677;p101"/>
          <p:cNvGrpSpPr/>
          <p:nvPr/>
        </p:nvGrpSpPr>
        <p:grpSpPr>
          <a:xfrm>
            <a:off x="8498970" y="8"/>
            <a:ext cx="645302" cy="746838"/>
            <a:chOff x="6568475" y="1210300"/>
            <a:chExt cx="481425" cy="557300"/>
          </a:xfrm>
        </p:grpSpPr>
        <p:sp>
          <p:nvSpPr>
            <p:cNvPr id="678" name="Google Shape;678;p101"/>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679" name="Google Shape;679;p101"/>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80" name="Google Shape;680;p101"/>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gr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Text 2">
  <p:cSld name="TITLE_AND_TWO_COLUMNS_6">
    <p:spTree>
      <p:nvGrpSpPr>
        <p:cNvPr id="681" name="Shape 681"/>
        <p:cNvGrpSpPr/>
        <p:nvPr/>
      </p:nvGrpSpPr>
      <p:grpSpPr>
        <a:xfrm>
          <a:off x="0" y="0"/>
          <a:ext cx="0" cy="0"/>
          <a:chOff x="0" y="0"/>
          <a:chExt cx="0" cy="0"/>
        </a:xfrm>
      </p:grpSpPr>
      <p:sp>
        <p:nvSpPr>
          <p:cNvPr id="682" name="Google Shape;682;p102"/>
          <p:cNvSpPr txBox="1"/>
          <p:nvPr>
            <p:ph idx="1" type="body"/>
          </p:nvPr>
        </p:nvSpPr>
        <p:spPr>
          <a:xfrm>
            <a:off x="222712" y="1095319"/>
            <a:ext cx="3830700" cy="3416400"/>
          </a:xfrm>
          <a:prstGeom prst="rect">
            <a:avLst/>
          </a:prstGeom>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FB4D42"/>
              </a:buClr>
              <a:buSzPts val="1200"/>
              <a:buFont typeface="Montserrat"/>
              <a:buChar char="●"/>
              <a:defRPr b="1" sz="2000">
                <a:solidFill>
                  <a:srgbClr val="091F2F"/>
                </a:solidFill>
                <a:latin typeface="Montserrat"/>
                <a:ea typeface="Montserrat"/>
                <a:cs typeface="Montserrat"/>
                <a:sym typeface="Montserrat"/>
              </a:defRPr>
            </a:lvl1pPr>
            <a:lvl2pPr indent="-279400" lvl="1" marL="914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indent="-279400" lvl="2" marL="13716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indent="-279400" lvl="3" marL="18288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indent="-279400" lvl="4" marL="22860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indent="-279400" lvl="5" marL="27432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indent="-279400" lvl="6" marL="3200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indent="-279400" lvl="7" marL="36576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indent="-279400" lvl="8" marL="4114800" rtl="0">
              <a:lnSpc>
                <a:spcPct val="100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p:txBody>
      </p:sp>
      <p:sp>
        <p:nvSpPr>
          <p:cNvPr id="683" name="Google Shape;683;p102"/>
          <p:cNvSpPr txBox="1"/>
          <p:nvPr>
            <p:ph idx="2" type="body"/>
          </p:nvPr>
        </p:nvSpPr>
        <p:spPr>
          <a:xfrm>
            <a:off x="4523257" y="1095319"/>
            <a:ext cx="3830700" cy="3416400"/>
          </a:xfrm>
          <a:prstGeom prst="rect">
            <a:avLst/>
          </a:prstGeom>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FB4D42"/>
              </a:buClr>
              <a:buSzPts val="1200"/>
              <a:buFont typeface="Montserrat"/>
              <a:buChar char="●"/>
              <a:defRPr b="1" sz="2000">
                <a:solidFill>
                  <a:srgbClr val="091F2F"/>
                </a:solidFill>
                <a:latin typeface="Montserrat"/>
                <a:ea typeface="Montserrat"/>
                <a:cs typeface="Montserrat"/>
                <a:sym typeface="Montserrat"/>
              </a:defRPr>
            </a:lvl1pPr>
            <a:lvl2pPr indent="-279400" lvl="1" marL="914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indent="-279400" lvl="2" marL="13716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indent="-279400" lvl="3" marL="18288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indent="-279400" lvl="4" marL="22860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indent="-279400" lvl="5" marL="27432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indent="-279400" lvl="6" marL="3200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indent="-279400" lvl="7" marL="36576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indent="-279400" lvl="8" marL="4114800" rtl="0">
              <a:lnSpc>
                <a:spcPct val="100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p:txBody>
      </p:sp>
      <p:sp>
        <p:nvSpPr>
          <p:cNvPr id="684" name="Google Shape;684;p102"/>
          <p:cNvSpPr/>
          <p:nvPr/>
        </p:nvSpPr>
        <p:spPr>
          <a:xfrm>
            <a:off x="3620" y="0"/>
            <a:ext cx="8495100" cy="746700"/>
          </a:xfrm>
          <a:prstGeom prst="rect">
            <a:avLst/>
          </a:prstGeom>
          <a:solidFill>
            <a:srgbClr val="00447B"/>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85" name="Google Shape;685;p102"/>
          <p:cNvSpPr txBox="1"/>
          <p:nvPr>
            <p:ph type="title"/>
          </p:nvPr>
        </p:nvSpPr>
        <p:spPr>
          <a:xfrm>
            <a:off x="222712" y="30150"/>
            <a:ext cx="7775100" cy="393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100"/>
              <a:buFont typeface="Montserrat"/>
              <a:buNone/>
              <a:defRPr b="1" sz="2100">
                <a:solidFill>
                  <a:srgbClr val="FFFFFF"/>
                </a:solidFill>
                <a:latin typeface="Montserrat"/>
                <a:ea typeface="Montserrat"/>
                <a:cs typeface="Montserrat"/>
                <a:sym typeface="Montserrat"/>
              </a:defRPr>
            </a:lvl1pPr>
            <a:lvl2pPr lvl="1" rtl="0">
              <a:spcBef>
                <a:spcPts val="0"/>
              </a:spcBef>
              <a:spcAft>
                <a:spcPts val="0"/>
              </a:spcAft>
              <a:buClr>
                <a:srgbClr val="FFFFFF"/>
              </a:buClr>
              <a:buSzPts val="2300"/>
              <a:buFont typeface="Montserrat"/>
              <a:buNone/>
              <a:defRPr b="1" sz="2300">
                <a:solidFill>
                  <a:srgbClr val="FFFFFF"/>
                </a:solidFill>
                <a:latin typeface="Montserrat"/>
                <a:ea typeface="Montserrat"/>
                <a:cs typeface="Montserrat"/>
                <a:sym typeface="Montserrat"/>
              </a:defRPr>
            </a:lvl2pPr>
            <a:lvl3pPr lvl="2" rtl="0">
              <a:spcBef>
                <a:spcPts val="0"/>
              </a:spcBef>
              <a:spcAft>
                <a:spcPts val="0"/>
              </a:spcAft>
              <a:buClr>
                <a:srgbClr val="FFFFFF"/>
              </a:buClr>
              <a:buSzPts val="2300"/>
              <a:buFont typeface="Montserrat"/>
              <a:buNone/>
              <a:defRPr b="1" sz="2300">
                <a:solidFill>
                  <a:srgbClr val="FFFFFF"/>
                </a:solidFill>
                <a:latin typeface="Montserrat"/>
                <a:ea typeface="Montserrat"/>
                <a:cs typeface="Montserrat"/>
                <a:sym typeface="Montserrat"/>
              </a:defRPr>
            </a:lvl3pPr>
            <a:lvl4pPr lvl="3" rtl="0">
              <a:spcBef>
                <a:spcPts val="0"/>
              </a:spcBef>
              <a:spcAft>
                <a:spcPts val="0"/>
              </a:spcAft>
              <a:buClr>
                <a:srgbClr val="FFFFFF"/>
              </a:buClr>
              <a:buSzPts val="2300"/>
              <a:buFont typeface="Montserrat"/>
              <a:buNone/>
              <a:defRPr b="1" sz="2300">
                <a:solidFill>
                  <a:srgbClr val="FFFFFF"/>
                </a:solidFill>
                <a:latin typeface="Montserrat"/>
                <a:ea typeface="Montserrat"/>
                <a:cs typeface="Montserrat"/>
                <a:sym typeface="Montserrat"/>
              </a:defRPr>
            </a:lvl4pPr>
            <a:lvl5pPr lvl="4" rtl="0">
              <a:spcBef>
                <a:spcPts val="0"/>
              </a:spcBef>
              <a:spcAft>
                <a:spcPts val="0"/>
              </a:spcAft>
              <a:buClr>
                <a:srgbClr val="FFFFFF"/>
              </a:buClr>
              <a:buSzPts val="2300"/>
              <a:buFont typeface="Montserrat"/>
              <a:buNone/>
              <a:defRPr b="1" sz="2300">
                <a:solidFill>
                  <a:srgbClr val="FFFFFF"/>
                </a:solidFill>
                <a:latin typeface="Montserrat"/>
                <a:ea typeface="Montserrat"/>
                <a:cs typeface="Montserrat"/>
                <a:sym typeface="Montserrat"/>
              </a:defRPr>
            </a:lvl5pPr>
            <a:lvl6pPr lvl="5" rtl="0">
              <a:spcBef>
                <a:spcPts val="0"/>
              </a:spcBef>
              <a:spcAft>
                <a:spcPts val="0"/>
              </a:spcAft>
              <a:buClr>
                <a:srgbClr val="FFFFFF"/>
              </a:buClr>
              <a:buSzPts val="2300"/>
              <a:buFont typeface="Montserrat"/>
              <a:buNone/>
              <a:defRPr b="1" sz="2300">
                <a:solidFill>
                  <a:srgbClr val="FFFFFF"/>
                </a:solidFill>
                <a:latin typeface="Montserrat"/>
                <a:ea typeface="Montserrat"/>
                <a:cs typeface="Montserrat"/>
                <a:sym typeface="Montserrat"/>
              </a:defRPr>
            </a:lvl6pPr>
            <a:lvl7pPr lvl="6" rtl="0">
              <a:spcBef>
                <a:spcPts val="0"/>
              </a:spcBef>
              <a:spcAft>
                <a:spcPts val="0"/>
              </a:spcAft>
              <a:buClr>
                <a:srgbClr val="FFFFFF"/>
              </a:buClr>
              <a:buSzPts val="2300"/>
              <a:buFont typeface="Montserrat"/>
              <a:buNone/>
              <a:defRPr b="1" sz="2300">
                <a:solidFill>
                  <a:srgbClr val="FFFFFF"/>
                </a:solidFill>
                <a:latin typeface="Montserrat"/>
                <a:ea typeface="Montserrat"/>
                <a:cs typeface="Montserrat"/>
                <a:sym typeface="Montserrat"/>
              </a:defRPr>
            </a:lvl7pPr>
            <a:lvl8pPr lvl="7" rtl="0">
              <a:spcBef>
                <a:spcPts val="0"/>
              </a:spcBef>
              <a:spcAft>
                <a:spcPts val="0"/>
              </a:spcAft>
              <a:buClr>
                <a:srgbClr val="FFFFFF"/>
              </a:buClr>
              <a:buSzPts val="2300"/>
              <a:buFont typeface="Montserrat"/>
              <a:buNone/>
              <a:defRPr b="1" sz="2300">
                <a:solidFill>
                  <a:srgbClr val="FFFFFF"/>
                </a:solidFill>
                <a:latin typeface="Montserrat"/>
                <a:ea typeface="Montserrat"/>
                <a:cs typeface="Montserrat"/>
                <a:sym typeface="Montserrat"/>
              </a:defRPr>
            </a:lvl8pPr>
            <a:lvl9pPr lvl="8" rtl="0">
              <a:spcBef>
                <a:spcPts val="0"/>
              </a:spcBef>
              <a:spcAft>
                <a:spcPts val="0"/>
              </a:spcAft>
              <a:buClr>
                <a:srgbClr val="FFFFFF"/>
              </a:buClr>
              <a:buSzPts val="2300"/>
              <a:buFont typeface="Montserrat"/>
              <a:buNone/>
              <a:defRPr b="1" sz="2300">
                <a:solidFill>
                  <a:srgbClr val="FFFFFF"/>
                </a:solidFill>
                <a:latin typeface="Montserrat"/>
                <a:ea typeface="Montserrat"/>
                <a:cs typeface="Montserrat"/>
                <a:sym typeface="Montserrat"/>
              </a:defRPr>
            </a:lvl9pPr>
          </a:lstStyle>
          <a:p/>
        </p:txBody>
      </p:sp>
      <p:sp>
        <p:nvSpPr>
          <p:cNvPr id="686" name="Google Shape;686;p102"/>
          <p:cNvSpPr txBox="1"/>
          <p:nvPr>
            <p:ph idx="3" type="subTitle"/>
          </p:nvPr>
        </p:nvSpPr>
        <p:spPr>
          <a:xfrm>
            <a:off x="222712" y="343631"/>
            <a:ext cx="7775100" cy="335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0" i="1" sz="1100">
                <a:solidFill>
                  <a:srgbClr val="FFFFFF"/>
                </a:solidFill>
                <a:latin typeface="Lora"/>
                <a:ea typeface="Lora"/>
                <a:cs typeface="Lora"/>
                <a:sym typeface="Lora"/>
              </a:defRPr>
            </a:lvl1pPr>
            <a:lvl2pPr lvl="1" rtl="0">
              <a:lnSpc>
                <a:spcPct val="100000"/>
              </a:lnSpc>
              <a:spcBef>
                <a:spcPts val="1600"/>
              </a:spcBef>
              <a:spcAft>
                <a:spcPts val="0"/>
              </a:spcAft>
              <a:buNone/>
              <a:defRPr b="0" i="1" sz="1100">
                <a:solidFill>
                  <a:srgbClr val="FFFFFF"/>
                </a:solidFill>
                <a:latin typeface="Lora"/>
                <a:ea typeface="Lora"/>
                <a:cs typeface="Lora"/>
                <a:sym typeface="Lora"/>
              </a:defRPr>
            </a:lvl2pPr>
            <a:lvl3pPr lvl="2" rtl="0">
              <a:lnSpc>
                <a:spcPct val="100000"/>
              </a:lnSpc>
              <a:spcBef>
                <a:spcPts val="1600"/>
              </a:spcBef>
              <a:spcAft>
                <a:spcPts val="0"/>
              </a:spcAft>
              <a:buNone/>
              <a:defRPr b="0" i="1" sz="1100">
                <a:solidFill>
                  <a:srgbClr val="FFFFFF"/>
                </a:solidFill>
                <a:latin typeface="Lora"/>
                <a:ea typeface="Lora"/>
                <a:cs typeface="Lora"/>
                <a:sym typeface="Lora"/>
              </a:defRPr>
            </a:lvl3pPr>
            <a:lvl4pPr lvl="3" rtl="0">
              <a:lnSpc>
                <a:spcPct val="100000"/>
              </a:lnSpc>
              <a:spcBef>
                <a:spcPts val="1600"/>
              </a:spcBef>
              <a:spcAft>
                <a:spcPts val="0"/>
              </a:spcAft>
              <a:buNone/>
              <a:defRPr b="0" i="1" sz="1100">
                <a:solidFill>
                  <a:srgbClr val="FFFFFF"/>
                </a:solidFill>
                <a:latin typeface="Lora"/>
                <a:ea typeface="Lora"/>
                <a:cs typeface="Lora"/>
                <a:sym typeface="Lora"/>
              </a:defRPr>
            </a:lvl4pPr>
            <a:lvl5pPr lvl="4" rtl="0">
              <a:lnSpc>
                <a:spcPct val="100000"/>
              </a:lnSpc>
              <a:spcBef>
                <a:spcPts val="1600"/>
              </a:spcBef>
              <a:spcAft>
                <a:spcPts val="0"/>
              </a:spcAft>
              <a:buNone/>
              <a:defRPr b="0" i="1" sz="1100">
                <a:solidFill>
                  <a:srgbClr val="FFFFFF"/>
                </a:solidFill>
                <a:latin typeface="Lora"/>
                <a:ea typeface="Lora"/>
                <a:cs typeface="Lora"/>
                <a:sym typeface="Lora"/>
              </a:defRPr>
            </a:lvl5pPr>
            <a:lvl6pPr lvl="5" rtl="0">
              <a:lnSpc>
                <a:spcPct val="100000"/>
              </a:lnSpc>
              <a:spcBef>
                <a:spcPts val="1600"/>
              </a:spcBef>
              <a:spcAft>
                <a:spcPts val="0"/>
              </a:spcAft>
              <a:buNone/>
              <a:defRPr b="0" i="1" sz="1100">
                <a:solidFill>
                  <a:srgbClr val="FFFFFF"/>
                </a:solidFill>
                <a:latin typeface="Lora"/>
                <a:ea typeface="Lora"/>
                <a:cs typeface="Lora"/>
                <a:sym typeface="Lora"/>
              </a:defRPr>
            </a:lvl6pPr>
            <a:lvl7pPr lvl="6" rtl="0">
              <a:lnSpc>
                <a:spcPct val="100000"/>
              </a:lnSpc>
              <a:spcBef>
                <a:spcPts val="1600"/>
              </a:spcBef>
              <a:spcAft>
                <a:spcPts val="0"/>
              </a:spcAft>
              <a:buNone/>
              <a:defRPr b="0" i="1" sz="1100">
                <a:solidFill>
                  <a:srgbClr val="FFFFFF"/>
                </a:solidFill>
                <a:latin typeface="Lora"/>
                <a:ea typeface="Lora"/>
                <a:cs typeface="Lora"/>
                <a:sym typeface="Lora"/>
              </a:defRPr>
            </a:lvl7pPr>
            <a:lvl8pPr lvl="7" rtl="0">
              <a:lnSpc>
                <a:spcPct val="100000"/>
              </a:lnSpc>
              <a:spcBef>
                <a:spcPts val="1600"/>
              </a:spcBef>
              <a:spcAft>
                <a:spcPts val="0"/>
              </a:spcAft>
              <a:buNone/>
              <a:defRPr b="0" i="1" sz="1100">
                <a:solidFill>
                  <a:srgbClr val="FFFFFF"/>
                </a:solidFill>
                <a:latin typeface="Lora"/>
                <a:ea typeface="Lora"/>
                <a:cs typeface="Lora"/>
                <a:sym typeface="Lora"/>
              </a:defRPr>
            </a:lvl8pPr>
            <a:lvl9pPr lvl="8" rtl="0">
              <a:lnSpc>
                <a:spcPct val="100000"/>
              </a:lnSpc>
              <a:spcBef>
                <a:spcPts val="1600"/>
              </a:spcBef>
              <a:spcAft>
                <a:spcPts val="1600"/>
              </a:spcAft>
              <a:buNone/>
              <a:defRPr b="0" i="1" sz="1100">
                <a:solidFill>
                  <a:srgbClr val="FFFFFF"/>
                </a:solidFill>
                <a:latin typeface="Lora"/>
                <a:ea typeface="Lora"/>
                <a:cs typeface="Lora"/>
                <a:sym typeface="Lora"/>
              </a:defRPr>
            </a:lvl9pPr>
          </a:lstStyle>
          <a:p/>
        </p:txBody>
      </p:sp>
      <p:grpSp>
        <p:nvGrpSpPr>
          <p:cNvPr id="687" name="Google Shape;687;p102"/>
          <p:cNvGrpSpPr/>
          <p:nvPr/>
        </p:nvGrpSpPr>
        <p:grpSpPr>
          <a:xfrm>
            <a:off x="8498970" y="8"/>
            <a:ext cx="645302" cy="746838"/>
            <a:chOff x="6568475" y="1210300"/>
            <a:chExt cx="481425" cy="557300"/>
          </a:xfrm>
        </p:grpSpPr>
        <p:sp>
          <p:nvSpPr>
            <p:cNvPr id="688" name="Google Shape;688;p102"/>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689" name="Google Shape;689;p102"/>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90" name="Google Shape;690;p102"/>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3" Type="http://schemas.openxmlformats.org/officeDocument/2006/relationships/slideLayout" Target="../slideLayouts/slideLayout37.xml"/><Relationship Id="rId12" Type="http://schemas.openxmlformats.org/officeDocument/2006/relationships/slideLayout" Target="../slideLayouts/slideLayout36.xml"/><Relationship Id="rId15" Type="http://schemas.openxmlformats.org/officeDocument/2006/relationships/slideLayout" Target="../slideLayouts/slideLayout39.xml"/><Relationship Id="rId14" Type="http://schemas.openxmlformats.org/officeDocument/2006/relationships/slideLayout" Target="../slideLayouts/slideLayout38.xml"/><Relationship Id="rId16" Type="http://schemas.openxmlformats.org/officeDocument/2006/relationships/theme" Target="../theme/theme4.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9" Type="http://schemas.openxmlformats.org/officeDocument/2006/relationships/slideLayout" Target="../slideLayouts/slideLayout48.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11" Type="http://schemas.openxmlformats.org/officeDocument/2006/relationships/slideLayout" Target="../slideLayouts/slideLayout50.xml"/><Relationship Id="rId10" Type="http://schemas.openxmlformats.org/officeDocument/2006/relationships/slideLayout" Target="../slideLayouts/slideLayout49.xml"/><Relationship Id="rId13" Type="http://schemas.openxmlformats.org/officeDocument/2006/relationships/slideLayout" Target="../slideLayouts/slideLayout52.xml"/><Relationship Id="rId12" Type="http://schemas.openxmlformats.org/officeDocument/2006/relationships/slideLayout" Target="../slideLayouts/slideLayout51.xml"/><Relationship Id="rId15" Type="http://schemas.openxmlformats.org/officeDocument/2006/relationships/slideLayout" Target="../slideLayouts/slideLayout54.xml"/><Relationship Id="rId14" Type="http://schemas.openxmlformats.org/officeDocument/2006/relationships/slideLayout" Target="../slideLayouts/slideLayout53.xml"/><Relationship Id="rId17" Type="http://schemas.openxmlformats.org/officeDocument/2006/relationships/theme" Target="../theme/theme1.xml"/><Relationship Id="rId16"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95.xml"/><Relationship Id="rId20" Type="http://schemas.openxmlformats.org/officeDocument/2006/relationships/slideLayout" Target="../slideLayouts/slideLayout75.xml"/><Relationship Id="rId42" Type="http://schemas.openxmlformats.org/officeDocument/2006/relationships/slideLayout" Target="../slideLayouts/slideLayout97.xml"/><Relationship Id="rId41" Type="http://schemas.openxmlformats.org/officeDocument/2006/relationships/slideLayout" Target="../slideLayouts/slideLayout96.xml"/><Relationship Id="rId22" Type="http://schemas.openxmlformats.org/officeDocument/2006/relationships/slideLayout" Target="../slideLayouts/slideLayout77.xml"/><Relationship Id="rId44" Type="http://schemas.openxmlformats.org/officeDocument/2006/relationships/theme" Target="../theme/theme5.xml"/><Relationship Id="rId21" Type="http://schemas.openxmlformats.org/officeDocument/2006/relationships/slideLayout" Target="../slideLayouts/slideLayout76.xml"/><Relationship Id="rId43" Type="http://schemas.openxmlformats.org/officeDocument/2006/relationships/slideLayout" Target="../slideLayouts/slideLayout98.xml"/><Relationship Id="rId24" Type="http://schemas.openxmlformats.org/officeDocument/2006/relationships/slideLayout" Target="../slideLayouts/slideLayout79.xml"/><Relationship Id="rId23" Type="http://schemas.openxmlformats.org/officeDocument/2006/relationships/slideLayout" Target="../slideLayouts/slideLayout78.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9" Type="http://schemas.openxmlformats.org/officeDocument/2006/relationships/slideLayout" Target="../slideLayouts/slideLayout64.xml"/><Relationship Id="rId26" Type="http://schemas.openxmlformats.org/officeDocument/2006/relationships/slideLayout" Target="../slideLayouts/slideLayout81.xml"/><Relationship Id="rId25" Type="http://schemas.openxmlformats.org/officeDocument/2006/relationships/slideLayout" Target="../slideLayouts/slideLayout80.xml"/><Relationship Id="rId28" Type="http://schemas.openxmlformats.org/officeDocument/2006/relationships/slideLayout" Target="../slideLayouts/slideLayout83.xml"/><Relationship Id="rId27" Type="http://schemas.openxmlformats.org/officeDocument/2006/relationships/slideLayout" Target="../slideLayouts/slideLayout82.xml"/><Relationship Id="rId5" Type="http://schemas.openxmlformats.org/officeDocument/2006/relationships/slideLayout" Target="../slideLayouts/slideLayout60.xml"/><Relationship Id="rId6" Type="http://schemas.openxmlformats.org/officeDocument/2006/relationships/slideLayout" Target="../slideLayouts/slideLayout61.xml"/><Relationship Id="rId29" Type="http://schemas.openxmlformats.org/officeDocument/2006/relationships/slideLayout" Target="../slideLayouts/slideLayout84.xml"/><Relationship Id="rId7" Type="http://schemas.openxmlformats.org/officeDocument/2006/relationships/slideLayout" Target="../slideLayouts/slideLayout62.xml"/><Relationship Id="rId8" Type="http://schemas.openxmlformats.org/officeDocument/2006/relationships/slideLayout" Target="../slideLayouts/slideLayout63.xml"/><Relationship Id="rId31" Type="http://schemas.openxmlformats.org/officeDocument/2006/relationships/slideLayout" Target="../slideLayouts/slideLayout86.xml"/><Relationship Id="rId30" Type="http://schemas.openxmlformats.org/officeDocument/2006/relationships/slideLayout" Target="../slideLayouts/slideLayout85.xml"/><Relationship Id="rId11" Type="http://schemas.openxmlformats.org/officeDocument/2006/relationships/slideLayout" Target="../slideLayouts/slideLayout66.xml"/><Relationship Id="rId33" Type="http://schemas.openxmlformats.org/officeDocument/2006/relationships/slideLayout" Target="../slideLayouts/slideLayout88.xml"/><Relationship Id="rId10" Type="http://schemas.openxmlformats.org/officeDocument/2006/relationships/slideLayout" Target="../slideLayouts/slideLayout65.xml"/><Relationship Id="rId32" Type="http://schemas.openxmlformats.org/officeDocument/2006/relationships/slideLayout" Target="../slideLayouts/slideLayout87.xml"/><Relationship Id="rId13" Type="http://schemas.openxmlformats.org/officeDocument/2006/relationships/slideLayout" Target="../slideLayouts/slideLayout68.xml"/><Relationship Id="rId35" Type="http://schemas.openxmlformats.org/officeDocument/2006/relationships/slideLayout" Target="../slideLayouts/slideLayout90.xml"/><Relationship Id="rId12" Type="http://schemas.openxmlformats.org/officeDocument/2006/relationships/slideLayout" Target="../slideLayouts/slideLayout67.xml"/><Relationship Id="rId34" Type="http://schemas.openxmlformats.org/officeDocument/2006/relationships/slideLayout" Target="../slideLayouts/slideLayout89.xml"/><Relationship Id="rId15" Type="http://schemas.openxmlformats.org/officeDocument/2006/relationships/slideLayout" Target="../slideLayouts/slideLayout70.xml"/><Relationship Id="rId37" Type="http://schemas.openxmlformats.org/officeDocument/2006/relationships/slideLayout" Target="../slideLayouts/slideLayout92.xml"/><Relationship Id="rId14" Type="http://schemas.openxmlformats.org/officeDocument/2006/relationships/slideLayout" Target="../slideLayouts/slideLayout69.xml"/><Relationship Id="rId36" Type="http://schemas.openxmlformats.org/officeDocument/2006/relationships/slideLayout" Target="../slideLayouts/slideLayout91.xml"/><Relationship Id="rId17" Type="http://schemas.openxmlformats.org/officeDocument/2006/relationships/slideLayout" Target="../slideLayouts/slideLayout72.xml"/><Relationship Id="rId39" Type="http://schemas.openxmlformats.org/officeDocument/2006/relationships/slideLayout" Target="../slideLayouts/slideLayout94.xml"/><Relationship Id="rId16" Type="http://schemas.openxmlformats.org/officeDocument/2006/relationships/slideLayout" Target="../slideLayouts/slideLayout71.xml"/><Relationship Id="rId38" Type="http://schemas.openxmlformats.org/officeDocument/2006/relationships/slideLayout" Target="../slideLayouts/slideLayout93.xml"/><Relationship Id="rId19" Type="http://schemas.openxmlformats.org/officeDocument/2006/relationships/slideLayout" Target="../slideLayouts/slideLayout74.xml"/><Relationship Id="rId18"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pearmin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1"/>
                </a:solidFill>
                <a:latin typeface="Proxima Nova"/>
                <a:ea typeface="Proxima Nova"/>
                <a:cs typeface="Proxima Nova"/>
                <a:sym typeface="Proxima Nova"/>
              </a:defRPr>
            </a:lvl1pPr>
            <a:lvl2pPr lvl="1" rtl="0" algn="r">
              <a:buNone/>
              <a:defRPr sz="1000">
                <a:solidFill>
                  <a:schemeClr val="dk1"/>
                </a:solidFill>
                <a:latin typeface="Proxima Nova"/>
                <a:ea typeface="Proxima Nova"/>
                <a:cs typeface="Proxima Nova"/>
                <a:sym typeface="Proxima Nova"/>
              </a:defRPr>
            </a:lvl2pPr>
            <a:lvl3pPr lvl="2" rtl="0" algn="r">
              <a:buNone/>
              <a:defRPr sz="1000">
                <a:solidFill>
                  <a:schemeClr val="dk1"/>
                </a:solidFill>
                <a:latin typeface="Proxima Nova"/>
                <a:ea typeface="Proxima Nova"/>
                <a:cs typeface="Proxima Nova"/>
                <a:sym typeface="Proxima Nova"/>
              </a:defRPr>
            </a:lvl3pPr>
            <a:lvl4pPr lvl="3" rtl="0" algn="r">
              <a:buNone/>
              <a:defRPr sz="1000">
                <a:solidFill>
                  <a:schemeClr val="dk1"/>
                </a:solidFill>
                <a:latin typeface="Proxima Nova"/>
                <a:ea typeface="Proxima Nova"/>
                <a:cs typeface="Proxima Nova"/>
                <a:sym typeface="Proxima Nova"/>
              </a:defRPr>
            </a:lvl4pPr>
            <a:lvl5pPr lvl="4" rtl="0" algn="r">
              <a:buNone/>
              <a:defRPr sz="1000">
                <a:solidFill>
                  <a:schemeClr val="dk1"/>
                </a:solidFill>
                <a:latin typeface="Proxima Nova"/>
                <a:ea typeface="Proxima Nova"/>
                <a:cs typeface="Proxima Nova"/>
                <a:sym typeface="Proxima Nova"/>
              </a:defRPr>
            </a:lvl5pPr>
            <a:lvl6pPr lvl="5" rtl="0" algn="r">
              <a:buNone/>
              <a:defRPr sz="1000">
                <a:solidFill>
                  <a:schemeClr val="dk1"/>
                </a:solidFill>
                <a:latin typeface="Proxima Nova"/>
                <a:ea typeface="Proxima Nova"/>
                <a:cs typeface="Proxima Nova"/>
                <a:sym typeface="Proxima Nova"/>
              </a:defRPr>
            </a:lvl6pPr>
            <a:lvl7pPr lvl="6" rtl="0" algn="r">
              <a:buNone/>
              <a:defRPr sz="1000">
                <a:solidFill>
                  <a:schemeClr val="dk1"/>
                </a:solidFill>
                <a:latin typeface="Proxima Nova"/>
                <a:ea typeface="Proxima Nova"/>
                <a:cs typeface="Proxima Nova"/>
                <a:sym typeface="Proxima Nova"/>
              </a:defRPr>
            </a:lvl7pPr>
            <a:lvl8pPr lvl="7" rtl="0" algn="r">
              <a:buNone/>
              <a:defRPr sz="1000">
                <a:solidFill>
                  <a:schemeClr val="dk1"/>
                </a:solidFill>
                <a:latin typeface="Proxima Nova"/>
                <a:ea typeface="Proxima Nova"/>
                <a:cs typeface="Proxima Nova"/>
                <a:sym typeface="Proxima Nova"/>
              </a:defRPr>
            </a:lvl8pPr>
            <a:lvl9pPr lvl="8" rtl="0"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91" name="Shape 191"/>
        <p:cNvGrpSpPr/>
        <p:nvPr/>
      </p:nvGrpSpPr>
      <p:grpSpPr>
        <a:xfrm>
          <a:off x="0" y="0"/>
          <a:ext cx="0" cy="0"/>
          <a:chOff x="0" y="0"/>
          <a:chExt cx="0" cy="0"/>
        </a:xfrm>
      </p:grpSpPr>
      <p:sp>
        <p:nvSpPr>
          <p:cNvPr id="192" name="Google Shape;192;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193" name="Google Shape;193;p2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194" name="Google Shape;194;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pearmint">
    <p:bg>
      <p:bgPr>
        <a:solidFill>
          <a:schemeClr val="lt1"/>
        </a:solidFill>
      </p:bgPr>
    </p:bg>
    <p:spTree>
      <p:nvGrpSpPr>
        <p:cNvPr id="258" name="Shape 258"/>
        <p:cNvGrpSpPr/>
        <p:nvPr/>
      </p:nvGrpSpPr>
      <p:grpSpPr>
        <a:xfrm>
          <a:off x="0" y="0"/>
          <a:ext cx="0" cy="0"/>
          <a:chOff x="0" y="0"/>
          <a:chExt cx="0" cy="0"/>
        </a:xfrm>
      </p:grpSpPr>
      <p:sp>
        <p:nvSpPr>
          <p:cNvPr id="259" name="Google Shape;259;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1"/>
                </a:solidFill>
                <a:latin typeface="Proxima Nova"/>
                <a:ea typeface="Proxima Nova"/>
                <a:cs typeface="Proxima Nova"/>
                <a:sym typeface="Proxima Nova"/>
              </a:defRPr>
            </a:lvl1pPr>
            <a:lvl2pPr lvl="1" rtl="0" algn="r">
              <a:buNone/>
              <a:defRPr sz="1000">
                <a:solidFill>
                  <a:schemeClr val="dk1"/>
                </a:solidFill>
                <a:latin typeface="Proxima Nova"/>
                <a:ea typeface="Proxima Nova"/>
                <a:cs typeface="Proxima Nova"/>
                <a:sym typeface="Proxima Nova"/>
              </a:defRPr>
            </a:lvl2pPr>
            <a:lvl3pPr lvl="2" rtl="0" algn="r">
              <a:buNone/>
              <a:defRPr sz="1000">
                <a:solidFill>
                  <a:schemeClr val="dk1"/>
                </a:solidFill>
                <a:latin typeface="Proxima Nova"/>
                <a:ea typeface="Proxima Nova"/>
                <a:cs typeface="Proxima Nova"/>
                <a:sym typeface="Proxima Nova"/>
              </a:defRPr>
            </a:lvl3pPr>
            <a:lvl4pPr lvl="3" rtl="0" algn="r">
              <a:buNone/>
              <a:defRPr sz="1000">
                <a:solidFill>
                  <a:schemeClr val="dk1"/>
                </a:solidFill>
                <a:latin typeface="Proxima Nova"/>
                <a:ea typeface="Proxima Nova"/>
                <a:cs typeface="Proxima Nova"/>
                <a:sym typeface="Proxima Nova"/>
              </a:defRPr>
            </a:lvl4pPr>
            <a:lvl5pPr lvl="4" rtl="0" algn="r">
              <a:buNone/>
              <a:defRPr sz="1000">
                <a:solidFill>
                  <a:schemeClr val="dk1"/>
                </a:solidFill>
                <a:latin typeface="Proxima Nova"/>
                <a:ea typeface="Proxima Nova"/>
                <a:cs typeface="Proxima Nova"/>
                <a:sym typeface="Proxima Nova"/>
              </a:defRPr>
            </a:lvl5pPr>
            <a:lvl6pPr lvl="5" rtl="0" algn="r">
              <a:buNone/>
              <a:defRPr sz="1000">
                <a:solidFill>
                  <a:schemeClr val="dk1"/>
                </a:solidFill>
                <a:latin typeface="Proxima Nova"/>
                <a:ea typeface="Proxima Nova"/>
                <a:cs typeface="Proxima Nova"/>
                <a:sym typeface="Proxima Nova"/>
              </a:defRPr>
            </a:lvl6pPr>
            <a:lvl7pPr lvl="6" rtl="0" algn="r">
              <a:buNone/>
              <a:defRPr sz="1000">
                <a:solidFill>
                  <a:schemeClr val="dk1"/>
                </a:solidFill>
                <a:latin typeface="Proxima Nova"/>
                <a:ea typeface="Proxima Nova"/>
                <a:cs typeface="Proxima Nova"/>
                <a:sym typeface="Proxima Nova"/>
              </a:defRPr>
            </a:lvl7pPr>
            <a:lvl8pPr lvl="7" rtl="0" algn="r">
              <a:buNone/>
              <a:defRPr sz="1000">
                <a:solidFill>
                  <a:schemeClr val="dk1"/>
                </a:solidFill>
                <a:latin typeface="Proxima Nova"/>
                <a:ea typeface="Proxima Nova"/>
                <a:cs typeface="Proxima Nova"/>
                <a:sym typeface="Proxima Nova"/>
              </a:defRPr>
            </a:lvl8pPr>
            <a:lvl9pPr lvl="8" rtl="0"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80" name="Shape 380"/>
        <p:cNvGrpSpPr/>
        <p:nvPr/>
      </p:nvGrpSpPr>
      <p:grpSpPr>
        <a:xfrm>
          <a:off x="0" y="0"/>
          <a:ext cx="0" cy="0"/>
          <a:chOff x="0" y="0"/>
          <a:chExt cx="0" cy="0"/>
        </a:xfrm>
      </p:grpSpPr>
      <p:sp>
        <p:nvSpPr>
          <p:cNvPr id="381" name="Google Shape;381;p5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Montserrat ExtraBold"/>
              <a:buNone/>
              <a:defRPr sz="2800">
                <a:solidFill>
                  <a:schemeClr val="dk1"/>
                </a:solidFill>
                <a:latin typeface="Montserrat ExtraBold"/>
                <a:ea typeface="Montserrat ExtraBold"/>
                <a:cs typeface="Montserrat ExtraBold"/>
                <a:sym typeface="Montserrat ExtraBold"/>
              </a:defRPr>
            </a:lvl1pPr>
            <a:lvl2pPr lvl="1" rtl="0">
              <a:spcBef>
                <a:spcPts val="0"/>
              </a:spcBef>
              <a:spcAft>
                <a:spcPts val="0"/>
              </a:spcAft>
              <a:buClr>
                <a:schemeClr val="dk1"/>
              </a:buClr>
              <a:buSzPts val="2800"/>
              <a:buFont typeface="Montserrat ExtraBold"/>
              <a:buNone/>
              <a:defRPr sz="2800">
                <a:solidFill>
                  <a:schemeClr val="dk1"/>
                </a:solidFill>
                <a:latin typeface="Montserrat ExtraBold"/>
                <a:ea typeface="Montserrat ExtraBold"/>
                <a:cs typeface="Montserrat ExtraBold"/>
                <a:sym typeface="Montserrat ExtraBold"/>
              </a:defRPr>
            </a:lvl2pPr>
            <a:lvl3pPr lvl="2" rtl="0">
              <a:spcBef>
                <a:spcPts val="0"/>
              </a:spcBef>
              <a:spcAft>
                <a:spcPts val="0"/>
              </a:spcAft>
              <a:buClr>
                <a:schemeClr val="dk1"/>
              </a:buClr>
              <a:buSzPts val="2800"/>
              <a:buFont typeface="Montserrat ExtraBold"/>
              <a:buNone/>
              <a:defRPr sz="2800">
                <a:solidFill>
                  <a:schemeClr val="dk1"/>
                </a:solidFill>
                <a:latin typeface="Montserrat ExtraBold"/>
                <a:ea typeface="Montserrat ExtraBold"/>
                <a:cs typeface="Montserrat ExtraBold"/>
                <a:sym typeface="Montserrat ExtraBold"/>
              </a:defRPr>
            </a:lvl3pPr>
            <a:lvl4pPr lvl="3" rtl="0">
              <a:spcBef>
                <a:spcPts val="0"/>
              </a:spcBef>
              <a:spcAft>
                <a:spcPts val="0"/>
              </a:spcAft>
              <a:buClr>
                <a:schemeClr val="dk1"/>
              </a:buClr>
              <a:buSzPts val="2800"/>
              <a:buFont typeface="Montserrat ExtraBold"/>
              <a:buNone/>
              <a:defRPr sz="2800">
                <a:solidFill>
                  <a:schemeClr val="dk1"/>
                </a:solidFill>
                <a:latin typeface="Montserrat ExtraBold"/>
                <a:ea typeface="Montserrat ExtraBold"/>
                <a:cs typeface="Montserrat ExtraBold"/>
                <a:sym typeface="Montserrat ExtraBold"/>
              </a:defRPr>
            </a:lvl4pPr>
            <a:lvl5pPr lvl="4" rtl="0">
              <a:spcBef>
                <a:spcPts val="0"/>
              </a:spcBef>
              <a:spcAft>
                <a:spcPts val="0"/>
              </a:spcAft>
              <a:buClr>
                <a:schemeClr val="dk1"/>
              </a:buClr>
              <a:buSzPts val="2800"/>
              <a:buFont typeface="Montserrat ExtraBold"/>
              <a:buNone/>
              <a:defRPr sz="2800">
                <a:solidFill>
                  <a:schemeClr val="dk1"/>
                </a:solidFill>
                <a:latin typeface="Montserrat ExtraBold"/>
                <a:ea typeface="Montserrat ExtraBold"/>
                <a:cs typeface="Montserrat ExtraBold"/>
                <a:sym typeface="Montserrat ExtraBold"/>
              </a:defRPr>
            </a:lvl5pPr>
            <a:lvl6pPr lvl="5" rtl="0">
              <a:spcBef>
                <a:spcPts val="0"/>
              </a:spcBef>
              <a:spcAft>
                <a:spcPts val="0"/>
              </a:spcAft>
              <a:buClr>
                <a:schemeClr val="dk1"/>
              </a:buClr>
              <a:buSzPts val="2800"/>
              <a:buFont typeface="Montserrat ExtraBold"/>
              <a:buNone/>
              <a:defRPr sz="2800">
                <a:solidFill>
                  <a:schemeClr val="dk1"/>
                </a:solidFill>
                <a:latin typeface="Montserrat ExtraBold"/>
                <a:ea typeface="Montserrat ExtraBold"/>
                <a:cs typeface="Montserrat ExtraBold"/>
                <a:sym typeface="Montserrat ExtraBold"/>
              </a:defRPr>
            </a:lvl6pPr>
            <a:lvl7pPr lvl="6" rtl="0">
              <a:spcBef>
                <a:spcPts val="0"/>
              </a:spcBef>
              <a:spcAft>
                <a:spcPts val="0"/>
              </a:spcAft>
              <a:buClr>
                <a:schemeClr val="dk1"/>
              </a:buClr>
              <a:buSzPts val="2800"/>
              <a:buFont typeface="Montserrat ExtraBold"/>
              <a:buNone/>
              <a:defRPr sz="2800">
                <a:solidFill>
                  <a:schemeClr val="dk1"/>
                </a:solidFill>
                <a:latin typeface="Montserrat ExtraBold"/>
                <a:ea typeface="Montserrat ExtraBold"/>
                <a:cs typeface="Montserrat ExtraBold"/>
                <a:sym typeface="Montserrat ExtraBold"/>
              </a:defRPr>
            </a:lvl7pPr>
            <a:lvl8pPr lvl="7" rtl="0">
              <a:spcBef>
                <a:spcPts val="0"/>
              </a:spcBef>
              <a:spcAft>
                <a:spcPts val="0"/>
              </a:spcAft>
              <a:buClr>
                <a:schemeClr val="dk1"/>
              </a:buClr>
              <a:buSzPts val="2800"/>
              <a:buFont typeface="Montserrat ExtraBold"/>
              <a:buNone/>
              <a:defRPr sz="2800">
                <a:solidFill>
                  <a:schemeClr val="dk1"/>
                </a:solidFill>
                <a:latin typeface="Montserrat ExtraBold"/>
                <a:ea typeface="Montserrat ExtraBold"/>
                <a:cs typeface="Montserrat ExtraBold"/>
                <a:sym typeface="Montserrat ExtraBold"/>
              </a:defRPr>
            </a:lvl8pPr>
            <a:lvl9pPr lvl="8" rtl="0">
              <a:spcBef>
                <a:spcPts val="0"/>
              </a:spcBef>
              <a:spcAft>
                <a:spcPts val="0"/>
              </a:spcAft>
              <a:buClr>
                <a:schemeClr val="dk1"/>
              </a:buClr>
              <a:buSzPts val="2800"/>
              <a:buFont typeface="Montserrat ExtraBold"/>
              <a:buNone/>
              <a:defRPr sz="2800">
                <a:solidFill>
                  <a:schemeClr val="dk1"/>
                </a:solidFill>
                <a:latin typeface="Montserrat ExtraBold"/>
                <a:ea typeface="Montserrat ExtraBold"/>
                <a:cs typeface="Montserrat ExtraBold"/>
                <a:sym typeface="Montserrat ExtraBold"/>
              </a:defRPr>
            </a:lvl9pPr>
          </a:lstStyle>
          <a:p/>
        </p:txBody>
      </p:sp>
      <p:sp>
        <p:nvSpPr>
          <p:cNvPr id="382" name="Google Shape;382;p5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FB4D42"/>
              </a:buClr>
              <a:buSzPts val="1200"/>
              <a:buFont typeface="Montserrat"/>
              <a:buChar char="●"/>
              <a:defRPr b="1" sz="2000">
                <a:solidFill>
                  <a:srgbClr val="091F2F"/>
                </a:solidFill>
                <a:latin typeface="Montserrat"/>
                <a:ea typeface="Montserrat"/>
                <a:cs typeface="Montserrat"/>
                <a:sym typeface="Montserrat"/>
              </a:defRPr>
            </a:lvl1pPr>
            <a:lvl2pPr indent="-279400" lvl="1" marL="914400" rtl="0">
              <a:lnSpc>
                <a:spcPct val="115000"/>
              </a:lnSpc>
              <a:spcBef>
                <a:spcPts val="1600"/>
              </a:spcBef>
              <a:spcAft>
                <a:spcPts val="0"/>
              </a:spcAft>
              <a:buClr>
                <a:srgbClr val="FB4D42"/>
              </a:buClr>
              <a:buSzPts val="800"/>
              <a:buFont typeface="Lora"/>
              <a:buChar char="●"/>
              <a:defRPr i="1" sz="1400">
                <a:solidFill>
                  <a:srgbClr val="091F2F"/>
                </a:solidFill>
                <a:latin typeface="Lora"/>
                <a:ea typeface="Lora"/>
                <a:cs typeface="Lora"/>
                <a:sym typeface="Lora"/>
              </a:defRPr>
            </a:lvl2pPr>
            <a:lvl3pPr indent="-279400" lvl="2" marL="1371600" rtl="0">
              <a:lnSpc>
                <a:spcPct val="115000"/>
              </a:lnSpc>
              <a:spcBef>
                <a:spcPts val="1600"/>
              </a:spcBef>
              <a:spcAft>
                <a:spcPts val="0"/>
              </a:spcAft>
              <a:buClr>
                <a:srgbClr val="FB4D42"/>
              </a:buClr>
              <a:buSzPts val="800"/>
              <a:buFont typeface="Lora"/>
              <a:buChar char="●"/>
              <a:defRPr i="1" sz="1400">
                <a:solidFill>
                  <a:srgbClr val="091F2F"/>
                </a:solidFill>
                <a:latin typeface="Lora"/>
                <a:ea typeface="Lora"/>
                <a:cs typeface="Lora"/>
                <a:sym typeface="Lora"/>
              </a:defRPr>
            </a:lvl3pPr>
            <a:lvl4pPr indent="-279400" lvl="3" marL="1828800" rtl="0">
              <a:lnSpc>
                <a:spcPct val="115000"/>
              </a:lnSpc>
              <a:spcBef>
                <a:spcPts val="1600"/>
              </a:spcBef>
              <a:spcAft>
                <a:spcPts val="0"/>
              </a:spcAft>
              <a:buClr>
                <a:srgbClr val="FB4D42"/>
              </a:buClr>
              <a:buSzPts val="800"/>
              <a:buFont typeface="Lora"/>
              <a:buChar char="●"/>
              <a:defRPr i="1" sz="1400">
                <a:solidFill>
                  <a:srgbClr val="091F2F"/>
                </a:solidFill>
                <a:latin typeface="Lora"/>
                <a:ea typeface="Lora"/>
                <a:cs typeface="Lora"/>
                <a:sym typeface="Lora"/>
              </a:defRPr>
            </a:lvl4pPr>
            <a:lvl5pPr indent="-279400" lvl="4" marL="2286000" rtl="0">
              <a:lnSpc>
                <a:spcPct val="115000"/>
              </a:lnSpc>
              <a:spcBef>
                <a:spcPts val="1600"/>
              </a:spcBef>
              <a:spcAft>
                <a:spcPts val="0"/>
              </a:spcAft>
              <a:buClr>
                <a:srgbClr val="FB4D42"/>
              </a:buClr>
              <a:buSzPts val="800"/>
              <a:buFont typeface="Lora"/>
              <a:buChar char="●"/>
              <a:defRPr i="1" sz="1400">
                <a:solidFill>
                  <a:srgbClr val="091F2F"/>
                </a:solidFill>
                <a:latin typeface="Lora"/>
                <a:ea typeface="Lora"/>
                <a:cs typeface="Lora"/>
                <a:sym typeface="Lora"/>
              </a:defRPr>
            </a:lvl5pPr>
            <a:lvl6pPr indent="-279400" lvl="5" marL="2743200" rtl="0">
              <a:lnSpc>
                <a:spcPct val="115000"/>
              </a:lnSpc>
              <a:spcBef>
                <a:spcPts val="1600"/>
              </a:spcBef>
              <a:spcAft>
                <a:spcPts val="0"/>
              </a:spcAft>
              <a:buClr>
                <a:srgbClr val="FB4D42"/>
              </a:buClr>
              <a:buSzPts val="800"/>
              <a:buFont typeface="Lora"/>
              <a:buChar char="●"/>
              <a:defRPr i="1" sz="1400">
                <a:solidFill>
                  <a:srgbClr val="091F2F"/>
                </a:solidFill>
                <a:latin typeface="Lora"/>
                <a:ea typeface="Lora"/>
                <a:cs typeface="Lora"/>
                <a:sym typeface="Lora"/>
              </a:defRPr>
            </a:lvl6pPr>
            <a:lvl7pPr indent="-279400" lvl="6" marL="3200400" rtl="0">
              <a:lnSpc>
                <a:spcPct val="115000"/>
              </a:lnSpc>
              <a:spcBef>
                <a:spcPts val="1600"/>
              </a:spcBef>
              <a:spcAft>
                <a:spcPts val="0"/>
              </a:spcAft>
              <a:buClr>
                <a:srgbClr val="FB4D42"/>
              </a:buClr>
              <a:buSzPts val="800"/>
              <a:buFont typeface="Lora"/>
              <a:buChar char="●"/>
              <a:defRPr i="1" sz="1400">
                <a:solidFill>
                  <a:srgbClr val="091F2F"/>
                </a:solidFill>
                <a:latin typeface="Lora"/>
                <a:ea typeface="Lora"/>
                <a:cs typeface="Lora"/>
                <a:sym typeface="Lora"/>
              </a:defRPr>
            </a:lvl7pPr>
            <a:lvl8pPr indent="-279400" lvl="7" marL="3657600" rtl="0">
              <a:lnSpc>
                <a:spcPct val="115000"/>
              </a:lnSpc>
              <a:spcBef>
                <a:spcPts val="1600"/>
              </a:spcBef>
              <a:spcAft>
                <a:spcPts val="0"/>
              </a:spcAft>
              <a:buClr>
                <a:srgbClr val="FB4D42"/>
              </a:buClr>
              <a:buSzPts val="800"/>
              <a:buFont typeface="Lora"/>
              <a:buChar char="●"/>
              <a:defRPr i="1" sz="1400">
                <a:solidFill>
                  <a:srgbClr val="091F2F"/>
                </a:solidFill>
                <a:latin typeface="Lora"/>
                <a:ea typeface="Lora"/>
                <a:cs typeface="Lora"/>
                <a:sym typeface="Lora"/>
              </a:defRPr>
            </a:lvl8pPr>
            <a:lvl9pPr indent="-279400" lvl="8" marL="4114800" rtl="0">
              <a:lnSpc>
                <a:spcPct val="115000"/>
              </a:lnSpc>
              <a:spcBef>
                <a:spcPts val="1600"/>
              </a:spcBef>
              <a:spcAft>
                <a:spcPts val="1600"/>
              </a:spcAft>
              <a:buClr>
                <a:srgbClr val="FB4D42"/>
              </a:buClr>
              <a:buSzPts val="800"/>
              <a:buFont typeface="Lora"/>
              <a:buChar char="●"/>
              <a:defRPr i="1" sz="1400">
                <a:solidFill>
                  <a:srgbClr val="091F2F"/>
                </a:solidFill>
                <a:latin typeface="Lora"/>
                <a:ea typeface="Lora"/>
                <a:cs typeface="Lora"/>
                <a:sym typeface="Lora"/>
              </a:defRPr>
            </a:lvl9pPr>
          </a:lstStyle>
          <a:p/>
        </p:txBody>
      </p:sp>
      <p:sp>
        <p:nvSpPr>
          <p:cNvPr id="383" name="Google Shape;383;p59"/>
          <p:cNvSpPr txBox="1"/>
          <p:nvPr/>
        </p:nvSpPr>
        <p:spPr>
          <a:xfrm>
            <a:off x="6248651" y="4812806"/>
            <a:ext cx="2514900" cy="330600"/>
          </a:xfrm>
          <a:prstGeom prst="rect">
            <a:avLst/>
          </a:prstGeom>
          <a:noFill/>
          <a:ln>
            <a:noFill/>
          </a:ln>
        </p:spPr>
        <p:txBody>
          <a:bodyPr anchorCtr="0" anchor="ctr" bIns="68575" lIns="68575" spcFirstLastPara="1" rIns="68575" wrap="square" tIns="68575">
            <a:noAutofit/>
          </a:bodyPr>
          <a:lstStyle/>
          <a:p>
            <a:pPr indent="0" lvl="0" marL="0" rtl="0" algn="r">
              <a:spcBef>
                <a:spcPts val="0"/>
              </a:spcBef>
              <a:spcAft>
                <a:spcPts val="0"/>
              </a:spcAft>
              <a:buNone/>
            </a:pPr>
            <a:r>
              <a:rPr i="1" lang="en" sz="900">
                <a:solidFill>
                  <a:srgbClr val="288BE4"/>
                </a:solidFill>
                <a:latin typeface="Lora"/>
                <a:ea typeface="Lora"/>
                <a:cs typeface="Lora"/>
                <a:sym typeface="Lora"/>
              </a:rPr>
              <a:t>Mayor Michelle Wu</a:t>
            </a:r>
            <a:endParaRPr i="1" sz="900">
              <a:solidFill>
                <a:srgbClr val="288BE4"/>
              </a:solidFill>
              <a:latin typeface="Lora"/>
              <a:ea typeface="Lora"/>
              <a:cs typeface="Lora"/>
              <a:sym typeface="Lora"/>
            </a:endParaRPr>
          </a:p>
        </p:txBody>
      </p:sp>
      <p:cxnSp>
        <p:nvCxnSpPr>
          <p:cNvPr id="384" name="Google Shape;384;p59"/>
          <p:cNvCxnSpPr/>
          <p:nvPr/>
        </p:nvCxnSpPr>
        <p:spPr>
          <a:xfrm>
            <a:off x="362641" y="4806038"/>
            <a:ext cx="8322900" cy="0"/>
          </a:xfrm>
          <a:prstGeom prst="straightConnector1">
            <a:avLst/>
          </a:prstGeom>
          <a:noFill/>
          <a:ln cap="flat" cmpd="sng" w="9525">
            <a:solidFill>
              <a:srgbClr val="288BE4"/>
            </a:solidFill>
            <a:prstDash val="solid"/>
            <a:round/>
            <a:headEnd len="med" w="med" type="none"/>
            <a:tailEnd len="med" w="med" type="none"/>
          </a:ln>
        </p:spPr>
      </p:cxnSp>
    </p:spTree>
  </p:cSld>
  <p:clrMap accent1="accent1" accent2="accent2" accent3="accent3" accent4="accent4" accent5="accent5" accent6="accent6" bg1="lt1" bg2="dk2" tx1="dk1" tx2="lt2" folHlink="folHlink" hlink="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 id="2147483731" r:id="rId29"/>
    <p:sldLayoutId id="2147483732" r:id="rId30"/>
    <p:sldLayoutId id="2147483733" r:id="rId31"/>
    <p:sldLayoutId id="2147483734" r:id="rId32"/>
    <p:sldLayoutId id="2147483735" r:id="rId33"/>
    <p:sldLayoutId id="2147483736" r:id="rId34"/>
    <p:sldLayoutId id="2147483737" r:id="rId35"/>
    <p:sldLayoutId id="2147483738" r:id="rId36"/>
    <p:sldLayoutId id="2147483739" r:id="rId37"/>
    <p:sldLayoutId id="2147483740" r:id="rId38"/>
    <p:sldLayoutId id="2147483741" r:id="rId39"/>
    <p:sldLayoutId id="2147483742" r:id="rId40"/>
    <p:sldLayoutId id="2147483743" r:id="rId41"/>
    <p:sldLayoutId id="2147483744" r:id="rId42"/>
    <p:sldLayoutId id="2147483745" r:id="rId4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hyperlink" Target="https://www.arcgis.com/apps/View/index.html?appid=7a599ab2ebad43d68adabc9a9ebea0e6"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hyperlink" Target="https://www.arcgis.com/apps/View/index.html?appid=7a599ab2ebad43d68adabc9a9ebea0e6"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 Id="rId3" Type="http://schemas.openxmlformats.org/officeDocument/2006/relationships/image" Target="../media/image35.png"/><Relationship Id="rId4" Type="http://schemas.openxmlformats.org/officeDocument/2006/relationships/hyperlink" Target="https://www.arcgis.com/apps/View/index.html?appid=7a599ab2ebad43d68adabc9a9ebea0e6"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3.xml"/><Relationship Id="rId3" Type="http://schemas.openxmlformats.org/officeDocument/2006/relationships/image" Target="../media/image31.jpg"/><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4.xml"/><Relationship Id="rId3" Type="http://schemas.openxmlformats.org/officeDocument/2006/relationships/image" Target="../media/image48.png"/><Relationship Id="rId4" Type="http://schemas.openxmlformats.org/officeDocument/2006/relationships/image" Target="../media/image55.png"/><Relationship Id="rId5" Type="http://schemas.openxmlformats.org/officeDocument/2006/relationships/image" Target="../media/image5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5.xml"/><Relationship Id="rId3" Type="http://schemas.openxmlformats.org/officeDocument/2006/relationships/hyperlink" Target="https://www.boston.gov/departments/new-urban-mechanics/bpl-outdoors" TargetMode="External"/><Relationship Id="rId4" Type="http://schemas.openxmlformats.org/officeDocument/2006/relationships/image" Target="../media/image57.jpg"/><Relationship Id="rId5"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6.xml"/><Relationship Id="rId3" Type="http://schemas.openxmlformats.org/officeDocument/2006/relationships/image" Target="../media/image46.jp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7.xml"/><Relationship Id="rId3" Type="http://schemas.openxmlformats.org/officeDocument/2006/relationships/hyperlink" Target="https://socialimpactcollective.com/" TargetMode="External"/><Relationship Id="rId4" Type="http://schemas.openxmlformats.org/officeDocument/2006/relationships/image" Target="../media/image40.jpg"/><Relationship Id="rId5" Type="http://schemas.openxmlformats.org/officeDocument/2006/relationships/image" Target="../media/image43.jpg"/><Relationship Id="rId6" Type="http://schemas.openxmlformats.org/officeDocument/2006/relationships/image" Target="../media/image5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image" Target="../media/image3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0.xml"/><Relationship Id="rId3" Type="http://schemas.openxmlformats.org/officeDocument/2006/relationships/image" Target="../media/image5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1.xml"/><Relationship Id="rId3"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2.xml"/><Relationship Id="rId3"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23.xml"/><Relationship Id="rId3" Type="http://schemas.openxmlformats.org/officeDocument/2006/relationships/image" Target="../media/image54.png"/><Relationship Id="rId4" Type="http://schemas.openxmlformats.org/officeDocument/2006/relationships/image" Target="../media/image58.png"/><Relationship Id="rId5" Type="http://schemas.openxmlformats.org/officeDocument/2006/relationships/image" Target="../media/image5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 Id="rId3" Type="http://schemas.openxmlformats.org/officeDocument/2006/relationships/image" Target="../media/image6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45.png"/><Relationship Id="rId4" Type="http://schemas.openxmlformats.org/officeDocument/2006/relationships/image" Target="../media/image47.png"/><Relationship Id="rId5" Type="http://schemas.openxmlformats.org/officeDocument/2006/relationships/image" Target="../media/image4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 Id="rId3" Type="http://schemas.openxmlformats.org/officeDocument/2006/relationships/image" Target="../media/image6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8.xml"/><Relationship Id="rId3" Type="http://schemas.openxmlformats.org/officeDocument/2006/relationships/image" Target="../media/image6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 Id="rId3"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 Id="rId3" Type="http://schemas.openxmlformats.org/officeDocument/2006/relationships/image" Target="../media/image30.png"/><Relationship Id="rId4" Type="http://schemas.openxmlformats.org/officeDocument/2006/relationships/hyperlink" Target="https://www.arcgis.com/apps/View/index.html?appid=7a599ab2ebad43d68adabc9a9ebea0e6"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hyperlink" Target="https://www.arcgis.com/apps/View/index.html?appid=7a599ab2ebad43d68adabc9a9ebea0e6"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103"/>
          <p:cNvSpPr txBox="1"/>
          <p:nvPr>
            <p:ph type="title"/>
          </p:nvPr>
        </p:nvSpPr>
        <p:spPr>
          <a:xfrm>
            <a:off x="2042525" y="1906775"/>
            <a:ext cx="5371500" cy="1128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 BETTER CITY</a:t>
            </a:r>
            <a:endParaRPr/>
          </a:p>
          <a:p>
            <a:pPr indent="0" lvl="0" marL="0" rtl="0" algn="ctr">
              <a:spcBef>
                <a:spcPts val="0"/>
              </a:spcBef>
              <a:spcAft>
                <a:spcPts val="0"/>
              </a:spcAft>
              <a:buNone/>
            </a:pPr>
            <a:r>
              <a:rPr lang="en" sz="2500">
                <a:latin typeface="Lora"/>
                <a:ea typeface="Lora"/>
                <a:cs typeface="Lora"/>
                <a:sym typeface="Lora"/>
              </a:rPr>
              <a:t>Energy &amp; Environment Advisory Committee Meeting</a:t>
            </a:r>
            <a:endParaRPr sz="2500">
              <a:latin typeface="Lora"/>
              <a:ea typeface="Lora"/>
              <a:cs typeface="Lora"/>
              <a:sym typeface="Lora"/>
            </a:endParaRPr>
          </a:p>
          <a:p>
            <a:pPr indent="0" lvl="0" marL="0" rtl="0" algn="ctr">
              <a:spcBef>
                <a:spcPts val="0"/>
              </a:spcBef>
              <a:spcAft>
                <a:spcPts val="0"/>
              </a:spcAft>
              <a:buNone/>
            </a:pPr>
            <a:r>
              <a:rPr lang="en" sz="1800">
                <a:latin typeface="Lora"/>
                <a:ea typeface="Lora"/>
                <a:cs typeface="Lora"/>
                <a:sym typeface="Lora"/>
              </a:rPr>
              <a:t>8.7.24</a:t>
            </a:r>
            <a:endParaRPr sz="1800">
              <a:latin typeface="Lora"/>
              <a:ea typeface="Lora"/>
              <a:cs typeface="Lora"/>
              <a:sym typeface="Lora"/>
            </a:endParaRPr>
          </a:p>
          <a:p>
            <a:pPr indent="0" lvl="0" marL="0" rtl="0" algn="ctr">
              <a:spcBef>
                <a:spcPts val="0"/>
              </a:spcBef>
              <a:spcAft>
                <a:spcPts val="0"/>
              </a:spcAft>
              <a:buNone/>
            </a:pPr>
            <a:r>
              <a:t/>
            </a:r>
            <a:endParaRPr sz="2500"/>
          </a:p>
        </p:txBody>
      </p:sp>
      <p:sp>
        <p:nvSpPr>
          <p:cNvPr id="696" name="Google Shape;696;p103"/>
          <p:cNvSpPr txBox="1"/>
          <p:nvPr>
            <p:ph idx="2" type="title"/>
          </p:nvPr>
        </p:nvSpPr>
        <p:spPr>
          <a:xfrm>
            <a:off x="311700" y="3035825"/>
            <a:ext cx="8832300" cy="764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Brian Swett, Chief Climate Officer for the City of Boston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cxnSp>
        <p:nvCxnSpPr>
          <p:cNvPr id="800" name="Google Shape;800;p112"/>
          <p:cNvCxnSpPr/>
          <p:nvPr/>
        </p:nvCxnSpPr>
        <p:spPr>
          <a:xfrm>
            <a:off x="95450" y="489950"/>
            <a:ext cx="8929500" cy="0"/>
          </a:xfrm>
          <a:prstGeom prst="straightConnector1">
            <a:avLst/>
          </a:prstGeom>
          <a:noFill/>
          <a:ln cap="flat" cmpd="sng" w="9525">
            <a:solidFill>
              <a:schemeClr val="dk2"/>
            </a:solidFill>
            <a:prstDash val="solid"/>
            <a:round/>
            <a:headEnd len="med" w="med" type="none"/>
            <a:tailEnd len="med" w="med" type="none"/>
          </a:ln>
        </p:spPr>
      </p:cxnSp>
      <p:pic>
        <p:nvPicPr>
          <p:cNvPr id="801" name="Google Shape;801;p112"/>
          <p:cNvPicPr preferRelativeResize="0"/>
          <p:nvPr/>
        </p:nvPicPr>
        <p:blipFill rotWithShape="1">
          <a:blip r:embed="rId3">
            <a:alphaModFix/>
          </a:blip>
          <a:srcRect b="0" l="2178" r="5519" t="0"/>
          <a:stretch/>
        </p:blipFill>
        <p:spPr>
          <a:xfrm>
            <a:off x="104099" y="566000"/>
            <a:ext cx="4487925" cy="4473575"/>
          </a:xfrm>
          <a:prstGeom prst="rect">
            <a:avLst/>
          </a:prstGeom>
          <a:noFill/>
          <a:ln>
            <a:noFill/>
          </a:ln>
        </p:spPr>
      </p:pic>
      <p:sp>
        <p:nvSpPr>
          <p:cNvPr id="802" name="Google Shape;802;p112"/>
          <p:cNvSpPr txBox="1"/>
          <p:nvPr/>
        </p:nvSpPr>
        <p:spPr>
          <a:xfrm>
            <a:off x="-3935" y="97575"/>
            <a:ext cx="610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Montserrat"/>
                <a:ea typeface="Montserrat"/>
                <a:cs typeface="Montserrat"/>
                <a:sym typeface="Montserrat"/>
              </a:rPr>
              <a:t>Coastal Resilience Priority Projects</a:t>
            </a:r>
            <a:r>
              <a:rPr lang="en">
                <a:latin typeface="Montserrat"/>
                <a:ea typeface="Montserrat"/>
                <a:cs typeface="Montserrat"/>
                <a:sym typeface="Montserrat"/>
              </a:rPr>
              <a:t>: Downtown</a:t>
            </a:r>
            <a:endParaRPr>
              <a:latin typeface="Montserrat"/>
              <a:ea typeface="Montserrat"/>
              <a:cs typeface="Montserrat"/>
              <a:sym typeface="Montserrat"/>
            </a:endParaRPr>
          </a:p>
        </p:txBody>
      </p:sp>
      <p:sp>
        <p:nvSpPr>
          <p:cNvPr id="803" name="Google Shape;803;p112"/>
          <p:cNvSpPr txBox="1"/>
          <p:nvPr/>
        </p:nvSpPr>
        <p:spPr>
          <a:xfrm>
            <a:off x="51050" y="4565075"/>
            <a:ext cx="3022500" cy="4926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latin typeface="Lora"/>
                <a:ea typeface="Lora"/>
                <a:cs typeface="Lora"/>
                <a:sym typeface="Lora"/>
              </a:rPr>
              <a:t>Map</a:t>
            </a:r>
            <a:r>
              <a:rPr lang="en" sz="1000">
                <a:latin typeface="Lora"/>
                <a:ea typeface="Lora"/>
                <a:cs typeface="Lora"/>
                <a:sym typeface="Lora"/>
              </a:rPr>
              <a:t>: 1% Annual Coastal Flood Risk: 2030s; </a:t>
            </a:r>
            <a:r>
              <a:rPr lang="en" sz="1000" u="sng">
                <a:solidFill>
                  <a:schemeClr val="hlink"/>
                </a:solidFill>
                <a:latin typeface="Lora"/>
                <a:ea typeface="Lora"/>
                <a:cs typeface="Lora"/>
                <a:sym typeface="Lora"/>
                <a:hlinkClick r:id="rId4"/>
              </a:rPr>
              <a:t>Climate Ready Boston Map Explorer</a:t>
            </a:r>
            <a:endParaRPr sz="1000">
              <a:latin typeface="Lora"/>
              <a:ea typeface="Lora"/>
              <a:cs typeface="Lora"/>
              <a:sym typeface="Lora"/>
            </a:endParaRPr>
          </a:p>
        </p:txBody>
      </p:sp>
      <p:sp>
        <p:nvSpPr>
          <p:cNvPr id="804" name="Google Shape;804;p112"/>
          <p:cNvSpPr/>
          <p:nvPr/>
        </p:nvSpPr>
        <p:spPr>
          <a:xfrm>
            <a:off x="1322886" y="802210"/>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1</a:t>
            </a:r>
            <a:endParaRPr>
              <a:solidFill>
                <a:schemeClr val="lt1"/>
              </a:solidFill>
              <a:latin typeface="Lora"/>
              <a:ea typeface="Lora"/>
              <a:cs typeface="Lora"/>
              <a:sym typeface="Lora"/>
            </a:endParaRPr>
          </a:p>
        </p:txBody>
      </p:sp>
      <p:sp>
        <p:nvSpPr>
          <p:cNvPr id="805" name="Google Shape;805;p112"/>
          <p:cNvSpPr/>
          <p:nvPr/>
        </p:nvSpPr>
        <p:spPr>
          <a:xfrm>
            <a:off x="3644629" y="3040684"/>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4</a:t>
            </a:r>
            <a:endParaRPr>
              <a:solidFill>
                <a:schemeClr val="lt1"/>
              </a:solidFill>
              <a:latin typeface="Lora"/>
              <a:ea typeface="Lora"/>
              <a:cs typeface="Lora"/>
              <a:sym typeface="Lora"/>
            </a:endParaRPr>
          </a:p>
        </p:txBody>
      </p:sp>
      <p:sp>
        <p:nvSpPr>
          <p:cNvPr id="806" name="Google Shape;806;p112"/>
          <p:cNvSpPr/>
          <p:nvPr/>
        </p:nvSpPr>
        <p:spPr>
          <a:xfrm>
            <a:off x="3894440" y="3361195"/>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5</a:t>
            </a:r>
            <a:endParaRPr>
              <a:solidFill>
                <a:schemeClr val="lt1"/>
              </a:solidFill>
              <a:latin typeface="Lora"/>
              <a:ea typeface="Lora"/>
              <a:cs typeface="Lora"/>
              <a:sym typeface="Lora"/>
            </a:endParaRPr>
          </a:p>
        </p:txBody>
      </p:sp>
      <p:sp>
        <p:nvSpPr>
          <p:cNvPr id="807" name="Google Shape;807;p112"/>
          <p:cNvSpPr/>
          <p:nvPr/>
        </p:nvSpPr>
        <p:spPr>
          <a:xfrm>
            <a:off x="3642665" y="2336815"/>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3</a:t>
            </a:r>
            <a:endParaRPr>
              <a:solidFill>
                <a:schemeClr val="lt1"/>
              </a:solidFill>
              <a:latin typeface="Lora"/>
              <a:ea typeface="Lora"/>
              <a:cs typeface="Lora"/>
              <a:sym typeface="Lora"/>
            </a:endParaRPr>
          </a:p>
        </p:txBody>
      </p:sp>
      <p:sp>
        <p:nvSpPr>
          <p:cNvPr id="808" name="Google Shape;808;p112"/>
          <p:cNvSpPr txBox="1"/>
          <p:nvPr/>
        </p:nvSpPr>
        <p:spPr>
          <a:xfrm>
            <a:off x="4666275" y="594825"/>
            <a:ext cx="435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a:solidFill>
                  <a:schemeClr val="dk1"/>
                </a:solidFill>
                <a:latin typeface="Lora"/>
                <a:ea typeface="Lora"/>
                <a:cs typeface="Lora"/>
                <a:sym typeface="Lora"/>
              </a:rPr>
              <a:t>Projects under development</a:t>
            </a:r>
            <a:endParaRPr b="1">
              <a:latin typeface="Lora"/>
              <a:ea typeface="Lora"/>
              <a:cs typeface="Lora"/>
              <a:sym typeface="Lora"/>
            </a:endParaRPr>
          </a:p>
        </p:txBody>
      </p:sp>
      <p:grpSp>
        <p:nvGrpSpPr>
          <p:cNvPr id="809" name="Google Shape;809;p112"/>
          <p:cNvGrpSpPr/>
          <p:nvPr/>
        </p:nvGrpSpPr>
        <p:grpSpPr>
          <a:xfrm>
            <a:off x="4781085" y="901595"/>
            <a:ext cx="4243765" cy="523200"/>
            <a:chOff x="4781085" y="901595"/>
            <a:chExt cx="4243765" cy="523200"/>
          </a:xfrm>
        </p:grpSpPr>
        <p:sp>
          <p:nvSpPr>
            <p:cNvPr id="810" name="Google Shape;810;p112"/>
            <p:cNvSpPr/>
            <p:nvPr/>
          </p:nvSpPr>
          <p:spPr>
            <a:xfrm>
              <a:off x="4781085" y="995025"/>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1</a:t>
              </a:r>
              <a:endParaRPr>
                <a:solidFill>
                  <a:schemeClr val="lt1"/>
                </a:solidFill>
                <a:latin typeface="Lora"/>
                <a:ea typeface="Lora"/>
                <a:cs typeface="Lora"/>
                <a:sym typeface="Lora"/>
              </a:endParaRPr>
            </a:p>
          </p:txBody>
        </p:sp>
        <p:sp>
          <p:nvSpPr>
            <p:cNvPr id="811" name="Google Shape;811;p112"/>
            <p:cNvSpPr txBox="1"/>
            <p:nvPr/>
          </p:nvSpPr>
          <p:spPr>
            <a:xfrm>
              <a:off x="5048050" y="901595"/>
              <a:ext cx="3976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00">
                  <a:latin typeface="Lora"/>
                  <a:ea typeface="Lora"/>
                  <a:cs typeface="Lora"/>
                  <a:sym typeface="Lora"/>
                </a:rPr>
                <a:t>Charles River Dam</a:t>
              </a:r>
              <a:endParaRPr i="1" sz="1100">
                <a:latin typeface="Lora"/>
                <a:ea typeface="Lora"/>
                <a:cs typeface="Lora"/>
                <a:sym typeface="Lora"/>
              </a:endParaRPr>
            </a:p>
            <a:p>
              <a:pPr indent="-298450" lvl="0" marL="457200" rtl="0" algn="l">
                <a:spcBef>
                  <a:spcPts val="0"/>
                </a:spcBef>
                <a:spcAft>
                  <a:spcPts val="0"/>
                </a:spcAft>
                <a:buClr>
                  <a:schemeClr val="dk1"/>
                </a:buClr>
                <a:buSzPts val="1100"/>
                <a:buFont typeface="Lora"/>
                <a:buChar char="●"/>
              </a:pPr>
              <a:r>
                <a:rPr lang="en" sz="1100">
                  <a:latin typeface="Lora"/>
                  <a:ea typeface="Lora"/>
                  <a:cs typeface="Lora"/>
                  <a:sym typeface="Lora"/>
                </a:rPr>
                <a:t>DCR-led effort</a:t>
              </a:r>
              <a:endParaRPr sz="1100">
                <a:latin typeface="Lora"/>
                <a:ea typeface="Lora"/>
                <a:cs typeface="Lora"/>
                <a:sym typeface="Lora"/>
              </a:endParaRPr>
            </a:p>
          </p:txBody>
        </p:sp>
      </p:grpSp>
      <p:sp>
        <p:nvSpPr>
          <p:cNvPr id="812" name="Google Shape;812;p112"/>
          <p:cNvSpPr txBox="1"/>
          <p:nvPr/>
        </p:nvSpPr>
        <p:spPr>
          <a:xfrm>
            <a:off x="7448825" y="67425"/>
            <a:ext cx="1718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0">
              <a:solidFill>
                <a:srgbClr val="FF0000"/>
              </a:solidFill>
            </a:endParaRPr>
          </a:p>
        </p:txBody>
      </p:sp>
      <p:grpSp>
        <p:nvGrpSpPr>
          <p:cNvPr id="813" name="Google Shape;813;p112"/>
          <p:cNvGrpSpPr/>
          <p:nvPr/>
        </p:nvGrpSpPr>
        <p:grpSpPr>
          <a:xfrm>
            <a:off x="4781085" y="1630657"/>
            <a:ext cx="4243765" cy="523200"/>
            <a:chOff x="4781085" y="901595"/>
            <a:chExt cx="4243765" cy="523200"/>
          </a:xfrm>
        </p:grpSpPr>
        <p:sp>
          <p:nvSpPr>
            <p:cNvPr id="814" name="Google Shape;814;p112"/>
            <p:cNvSpPr/>
            <p:nvPr/>
          </p:nvSpPr>
          <p:spPr>
            <a:xfrm>
              <a:off x="4781085" y="995025"/>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2</a:t>
              </a:r>
              <a:endParaRPr>
                <a:solidFill>
                  <a:schemeClr val="lt1"/>
                </a:solidFill>
                <a:latin typeface="Lora"/>
                <a:ea typeface="Lora"/>
                <a:cs typeface="Lora"/>
                <a:sym typeface="Lora"/>
              </a:endParaRPr>
            </a:p>
          </p:txBody>
        </p:sp>
        <p:sp>
          <p:nvSpPr>
            <p:cNvPr id="815" name="Google Shape;815;p112"/>
            <p:cNvSpPr txBox="1"/>
            <p:nvPr/>
          </p:nvSpPr>
          <p:spPr>
            <a:xfrm>
              <a:off x="5048050" y="901595"/>
              <a:ext cx="3976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00">
                  <a:latin typeface="Lora"/>
                  <a:ea typeface="Lora"/>
                  <a:cs typeface="Lora"/>
                  <a:sym typeface="Lora"/>
                </a:rPr>
                <a:t>South Bank Park</a:t>
              </a:r>
              <a:endParaRPr i="1" sz="1100">
                <a:latin typeface="Lora"/>
                <a:ea typeface="Lora"/>
                <a:cs typeface="Lora"/>
                <a:sym typeface="Lora"/>
              </a:endParaRPr>
            </a:p>
            <a:p>
              <a:pPr indent="-298450" lvl="0" marL="457200" rtl="0" algn="l">
                <a:spcBef>
                  <a:spcPts val="0"/>
                </a:spcBef>
                <a:spcAft>
                  <a:spcPts val="0"/>
                </a:spcAft>
                <a:buClr>
                  <a:schemeClr val="dk1"/>
                </a:buClr>
                <a:buSzPts val="1100"/>
                <a:buFont typeface="Lora"/>
                <a:buChar char="●"/>
              </a:pPr>
              <a:r>
                <a:rPr lang="en" sz="1100">
                  <a:latin typeface="Lora"/>
                  <a:ea typeface="Lora"/>
                  <a:cs typeface="Lora"/>
                  <a:sym typeface="Lora"/>
                </a:rPr>
                <a:t>DCR-led effort</a:t>
              </a:r>
              <a:endParaRPr sz="1100">
                <a:latin typeface="Lora"/>
                <a:ea typeface="Lora"/>
                <a:cs typeface="Lora"/>
                <a:sym typeface="Lora"/>
              </a:endParaRPr>
            </a:p>
          </p:txBody>
        </p:sp>
      </p:grpSp>
      <p:sp>
        <p:nvSpPr>
          <p:cNvPr id="816" name="Google Shape;816;p112"/>
          <p:cNvSpPr/>
          <p:nvPr/>
        </p:nvSpPr>
        <p:spPr>
          <a:xfrm>
            <a:off x="1475286" y="1335610"/>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2</a:t>
            </a:r>
            <a:endParaRPr>
              <a:solidFill>
                <a:schemeClr val="lt1"/>
              </a:solidFill>
              <a:latin typeface="Lora"/>
              <a:ea typeface="Lora"/>
              <a:cs typeface="Lora"/>
              <a:sym typeface="Lora"/>
            </a:endParaRPr>
          </a:p>
        </p:txBody>
      </p:sp>
      <p:grpSp>
        <p:nvGrpSpPr>
          <p:cNvPr id="817" name="Google Shape;817;p112"/>
          <p:cNvGrpSpPr/>
          <p:nvPr/>
        </p:nvGrpSpPr>
        <p:grpSpPr>
          <a:xfrm>
            <a:off x="4781075" y="2425595"/>
            <a:ext cx="4243775" cy="523200"/>
            <a:chOff x="4781075" y="901595"/>
            <a:chExt cx="4243775" cy="523200"/>
          </a:xfrm>
        </p:grpSpPr>
        <p:sp>
          <p:nvSpPr>
            <p:cNvPr id="818" name="Google Shape;818;p112"/>
            <p:cNvSpPr/>
            <p:nvPr/>
          </p:nvSpPr>
          <p:spPr>
            <a:xfrm>
              <a:off x="4781075" y="995025"/>
              <a:ext cx="6567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ctr">
                <a:spcBef>
                  <a:spcPts val="0"/>
                </a:spcBef>
                <a:spcAft>
                  <a:spcPts val="0"/>
                </a:spcAft>
                <a:buNone/>
              </a:pPr>
              <a:r>
                <a:rPr lang="en">
                  <a:solidFill>
                    <a:schemeClr val="lt1"/>
                  </a:solidFill>
                  <a:latin typeface="Lora"/>
                  <a:ea typeface="Lora"/>
                  <a:cs typeface="Lora"/>
                  <a:sym typeface="Lora"/>
                </a:rPr>
                <a:t>3-5</a:t>
              </a:r>
              <a:endParaRPr>
                <a:solidFill>
                  <a:schemeClr val="lt1"/>
                </a:solidFill>
                <a:latin typeface="Lora"/>
                <a:ea typeface="Lora"/>
                <a:cs typeface="Lora"/>
                <a:sym typeface="Lora"/>
              </a:endParaRPr>
            </a:p>
          </p:txBody>
        </p:sp>
        <p:sp>
          <p:nvSpPr>
            <p:cNvPr id="819" name="Google Shape;819;p112"/>
            <p:cNvSpPr txBox="1"/>
            <p:nvPr/>
          </p:nvSpPr>
          <p:spPr>
            <a:xfrm>
              <a:off x="5048050" y="901595"/>
              <a:ext cx="3976800" cy="5232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i="1" lang="en" sz="1100">
                  <a:latin typeface="Lora"/>
                  <a:ea typeface="Lora"/>
                  <a:cs typeface="Lora"/>
                  <a:sym typeface="Lora"/>
                </a:rPr>
                <a:t>Long Wharf 2030 Flood Path </a:t>
              </a:r>
              <a:endParaRPr sz="1100">
                <a:solidFill>
                  <a:srgbClr val="FF0000"/>
                </a:solidFill>
                <a:latin typeface="Lora"/>
                <a:ea typeface="Lora"/>
                <a:cs typeface="Lora"/>
                <a:sym typeface="Lora"/>
              </a:endParaRPr>
            </a:p>
            <a:p>
              <a:pPr indent="0" lvl="0" marL="0" rtl="0" algn="l">
                <a:spcBef>
                  <a:spcPts val="0"/>
                </a:spcBef>
                <a:spcAft>
                  <a:spcPts val="0"/>
                </a:spcAft>
                <a:buNone/>
              </a:pPr>
              <a:r>
                <a:t/>
              </a:r>
              <a:endParaRPr sz="1100">
                <a:solidFill>
                  <a:srgbClr val="FF0000"/>
                </a:solidFill>
                <a:latin typeface="Lora"/>
                <a:ea typeface="Lora"/>
                <a:cs typeface="Lora"/>
                <a:sym typeface="Lora"/>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cxnSp>
        <p:nvCxnSpPr>
          <p:cNvPr id="824" name="Google Shape;824;p113"/>
          <p:cNvCxnSpPr/>
          <p:nvPr/>
        </p:nvCxnSpPr>
        <p:spPr>
          <a:xfrm>
            <a:off x="95450" y="489950"/>
            <a:ext cx="8929500" cy="0"/>
          </a:xfrm>
          <a:prstGeom prst="straightConnector1">
            <a:avLst/>
          </a:prstGeom>
          <a:noFill/>
          <a:ln cap="flat" cmpd="sng" w="9525">
            <a:solidFill>
              <a:schemeClr val="dk2"/>
            </a:solidFill>
            <a:prstDash val="solid"/>
            <a:round/>
            <a:headEnd len="med" w="med" type="none"/>
            <a:tailEnd len="med" w="med" type="none"/>
          </a:ln>
        </p:spPr>
      </p:cxnSp>
      <p:pic>
        <p:nvPicPr>
          <p:cNvPr id="825" name="Google Shape;825;p113"/>
          <p:cNvPicPr preferRelativeResize="0"/>
          <p:nvPr/>
        </p:nvPicPr>
        <p:blipFill rotWithShape="1">
          <a:blip r:embed="rId3">
            <a:alphaModFix/>
          </a:blip>
          <a:srcRect b="0" l="3702" r="4890" t="0"/>
          <a:stretch/>
        </p:blipFill>
        <p:spPr>
          <a:xfrm>
            <a:off x="100856" y="603791"/>
            <a:ext cx="4496574" cy="4281234"/>
          </a:xfrm>
          <a:prstGeom prst="rect">
            <a:avLst/>
          </a:prstGeom>
          <a:noFill/>
          <a:ln>
            <a:noFill/>
          </a:ln>
        </p:spPr>
      </p:pic>
      <p:sp>
        <p:nvSpPr>
          <p:cNvPr id="826" name="Google Shape;826;p113"/>
          <p:cNvSpPr txBox="1"/>
          <p:nvPr/>
        </p:nvSpPr>
        <p:spPr>
          <a:xfrm>
            <a:off x="-3935" y="97575"/>
            <a:ext cx="610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Montserrat"/>
                <a:ea typeface="Montserrat"/>
                <a:cs typeface="Montserrat"/>
                <a:sym typeface="Montserrat"/>
              </a:rPr>
              <a:t>Coastal Resilience Priority Projects</a:t>
            </a:r>
            <a:r>
              <a:rPr lang="en">
                <a:latin typeface="Montserrat"/>
                <a:ea typeface="Montserrat"/>
                <a:cs typeface="Montserrat"/>
                <a:sym typeface="Montserrat"/>
              </a:rPr>
              <a:t>: South Boston</a:t>
            </a:r>
            <a:endParaRPr>
              <a:latin typeface="Montserrat"/>
              <a:ea typeface="Montserrat"/>
              <a:cs typeface="Montserrat"/>
              <a:sym typeface="Montserrat"/>
            </a:endParaRPr>
          </a:p>
        </p:txBody>
      </p:sp>
      <p:sp>
        <p:nvSpPr>
          <p:cNvPr id="827" name="Google Shape;827;p113"/>
          <p:cNvSpPr txBox="1"/>
          <p:nvPr/>
        </p:nvSpPr>
        <p:spPr>
          <a:xfrm>
            <a:off x="1813475" y="4412671"/>
            <a:ext cx="2784000" cy="49260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000">
                <a:latin typeface="Lora"/>
                <a:ea typeface="Lora"/>
                <a:cs typeface="Lora"/>
                <a:sym typeface="Lora"/>
              </a:rPr>
              <a:t>Map</a:t>
            </a:r>
            <a:r>
              <a:rPr lang="en" sz="1000">
                <a:latin typeface="Lora"/>
                <a:ea typeface="Lora"/>
                <a:cs typeface="Lora"/>
                <a:sym typeface="Lora"/>
              </a:rPr>
              <a:t>: 1% Annual Coastal Flood Risk: 2030s; </a:t>
            </a:r>
            <a:r>
              <a:rPr lang="en" sz="1000" u="sng">
                <a:solidFill>
                  <a:schemeClr val="hlink"/>
                </a:solidFill>
                <a:latin typeface="Lora"/>
                <a:ea typeface="Lora"/>
                <a:cs typeface="Lora"/>
                <a:sym typeface="Lora"/>
                <a:hlinkClick r:id="rId4"/>
              </a:rPr>
              <a:t>Climate Ready Boston Map Explorer</a:t>
            </a:r>
            <a:endParaRPr sz="1000">
              <a:latin typeface="Lora"/>
              <a:ea typeface="Lora"/>
              <a:cs typeface="Lora"/>
              <a:sym typeface="Lora"/>
            </a:endParaRPr>
          </a:p>
        </p:txBody>
      </p:sp>
      <p:sp>
        <p:nvSpPr>
          <p:cNvPr id="828" name="Google Shape;828;p113"/>
          <p:cNvSpPr/>
          <p:nvPr/>
        </p:nvSpPr>
        <p:spPr>
          <a:xfrm>
            <a:off x="693487" y="1560043"/>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1</a:t>
            </a:r>
            <a:endParaRPr>
              <a:solidFill>
                <a:schemeClr val="lt1"/>
              </a:solidFill>
              <a:latin typeface="Lora"/>
              <a:ea typeface="Lora"/>
              <a:cs typeface="Lora"/>
              <a:sym typeface="Lora"/>
            </a:endParaRPr>
          </a:p>
        </p:txBody>
      </p:sp>
      <p:sp>
        <p:nvSpPr>
          <p:cNvPr id="829" name="Google Shape;829;p113"/>
          <p:cNvSpPr/>
          <p:nvPr/>
        </p:nvSpPr>
        <p:spPr>
          <a:xfrm>
            <a:off x="2956865" y="1358785"/>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4</a:t>
            </a:r>
            <a:endParaRPr>
              <a:solidFill>
                <a:schemeClr val="lt1"/>
              </a:solidFill>
              <a:latin typeface="Lora"/>
              <a:ea typeface="Lora"/>
              <a:cs typeface="Lora"/>
              <a:sym typeface="Lora"/>
            </a:endParaRPr>
          </a:p>
        </p:txBody>
      </p:sp>
      <p:sp>
        <p:nvSpPr>
          <p:cNvPr id="830" name="Google Shape;830;p113"/>
          <p:cNvSpPr/>
          <p:nvPr/>
        </p:nvSpPr>
        <p:spPr>
          <a:xfrm>
            <a:off x="1181091" y="3786579"/>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5</a:t>
            </a:r>
            <a:endParaRPr>
              <a:solidFill>
                <a:schemeClr val="lt1"/>
              </a:solidFill>
              <a:latin typeface="Lora"/>
              <a:ea typeface="Lora"/>
              <a:cs typeface="Lora"/>
              <a:sym typeface="Lora"/>
            </a:endParaRPr>
          </a:p>
        </p:txBody>
      </p:sp>
      <p:sp>
        <p:nvSpPr>
          <p:cNvPr id="831" name="Google Shape;831;p113"/>
          <p:cNvSpPr/>
          <p:nvPr/>
        </p:nvSpPr>
        <p:spPr>
          <a:xfrm>
            <a:off x="1966265" y="1193815"/>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3</a:t>
            </a:r>
            <a:endParaRPr>
              <a:solidFill>
                <a:schemeClr val="lt1"/>
              </a:solidFill>
              <a:latin typeface="Lora"/>
              <a:ea typeface="Lora"/>
              <a:cs typeface="Lora"/>
              <a:sym typeface="Lora"/>
            </a:endParaRPr>
          </a:p>
        </p:txBody>
      </p:sp>
      <p:sp>
        <p:nvSpPr>
          <p:cNvPr id="832" name="Google Shape;832;p113"/>
          <p:cNvSpPr txBox="1"/>
          <p:nvPr/>
        </p:nvSpPr>
        <p:spPr>
          <a:xfrm>
            <a:off x="4666275" y="594825"/>
            <a:ext cx="4358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a:solidFill>
                  <a:schemeClr val="dk1"/>
                </a:solidFill>
                <a:latin typeface="Lora"/>
                <a:ea typeface="Lora"/>
                <a:cs typeface="Lora"/>
                <a:sym typeface="Lora"/>
              </a:rPr>
              <a:t>Projects under development</a:t>
            </a:r>
            <a:endParaRPr b="1">
              <a:solidFill>
                <a:schemeClr val="dk1"/>
              </a:solidFill>
              <a:latin typeface="Lora"/>
              <a:ea typeface="Lora"/>
              <a:cs typeface="Lora"/>
              <a:sym typeface="Lora"/>
            </a:endParaRPr>
          </a:p>
          <a:p>
            <a:pPr indent="0" lvl="0" marL="0" rtl="0" algn="l">
              <a:spcBef>
                <a:spcPts val="0"/>
              </a:spcBef>
              <a:spcAft>
                <a:spcPts val="0"/>
              </a:spcAft>
              <a:buNone/>
            </a:pPr>
            <a:r>
              <a:t/>
            </a:r>
            <a:endParaRPr b="1">
              <a:latin typeface="Lora"/>
              <a:ea typeface="Lora"/>
              <a:cs typeface="Lora"/>
              <a:sym typeface="Lora"/>
            </a:endParaRPr>
          </a:p>
        </p:txBody>
      </p:sp>
      <p:grpSp>
        <p:nvGrpSpPr>
          <p:cNvPr id="833" name="Google Shape;833;p113"/>
          <p:cNvGrpSpPr/>
          <p:nvPr/>
        </p:nvGrpSpPr>
        <p:grpSpPr>
          <a:xfrm>
            <a:off x="4781085" y="901595"/>
            <a:ext cx="4243765" cy="354000"/>
            <a:chOff x="4781085" y="901595"/>
            <a:chExt cx="4243765" cy="354000"/>
          </a:xfrm>
        </p:grpSpPr>
        <p:sp>
          <p:nvSpPr>
            <p:cNvPr id="834" name="Google Shape;834;p113"/>
            <p:cNvSpPr/>
            <p:nvPr/>
          </p:nvSpPr>
          <p:spPr>
            <a:xfrm>
              <a:off x="4781085" y="995025"/>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1</a:t>
              </a:r>
              <a:endParaRPr>
                <a:solidFill>
                  <a:schemeClr val="lt1"/>
                </a:solidFill>
                <a:latin typeface="Lora"/>
                <a:ea typeface="Lora"/>
                <a:cs typeface="Lora"/>
                <a:sym typeface="Lora"/>
              </a:endParaRPr>
            </a:p>
          </p:txBody>
        </p:sp>
        <p:sp>
          <p:nvSpPr>
            <p:cNvPr id="835" name="Google Shape;835;p113"/>
            <p:cNvSpPr txBox="1"/>
            <p:nvPr/>
          </p:nvSpPr>
          <p:spPr>
            <a:xfrm>
              <a:off x="5048050" y="901595"/>
              <a:ext cx="3976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00">
                  <a:latin typeface="Lora"/>
                  <a:ea typeface="Lora"/>
                  <a:cs typeface="Lora"/>
                  <a:sym typeface="Lora"/>
                </a:rPr>
                <a:t>Fort Point Channel (PDM) </a:t>
              </a:r>
              <a:endParaRPr sz="1100">
                <a:solidFill>
                  <a:schemeClr val="dk1"/>
                </a:solidFill>
                <a:latin typeface="Lora"/>
                <a:ea typeface="Lora"/>
                <a:cs typeface="Lora"/>
                <a:sym typeface="Lora"/>
              </a:endParaRPr>
            </a:p>
          </p:txBody>
        </p:sp>
      </p:grpSp>
      <p:grpSp>
        <p:nvGrpSpPr>
          <p:cNvPr id="836" name="Google Shape;836;p113"/>
          <p:cNvGrpSpPr/>
          <p:nvPr/>
        </p:nvGrpSpPr>
        <p:grpSpPr>
          <a:xfrm>
            <a:off x="4781085" y="2425595"/>
            <a:ext cx="4243765" cy="523200"/>
            <a:chOff x="4781085" y="901595"/>
            <a:chExt cx="4243765" cy="523200"/>
          </a:xfrm>
        </p:grpSpPr>
        <p:sp>
          <p:nvSpPr>
            <p:cNvPr id="837" name="Google Shape;837;p113"/>
            <p:cNvSpPr/>
            <p:nvPr/>
          </p:nvSpPr>
          <p:spPr>
            <a:xfrm>
              <a:off x="4781085" y="995025"/>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3</a:t>
              </a:r>
              <a:endParaRPr>
                <a:solidFill>
                  <a:schemeClr val="lt1"/>
                </a:solidFill>
                <a:latin typeface="Lora"/>
                <a:ea typeface="Lora"/>
                <a:cs typeface="Lora"/>
                <a:sym typeface="Lora"/>
              </a:endParaRPr>
            </a:p>
          </p:txBody>
        </p:sp>
        <p:sp>
          <p:nvSpPr>
            <p:cNvPr id="838" name="Google Shape;838;p113"/>
            <p:cNvSpPr txBox="1"/>
            <p:nvPr/>
          </p:nvSpPr>
          <p:spPr>
            <a:xfrm>
              <a:off x="5048050" y="901595"/>
              <a:ext cx="3976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00">
                  <a:latin typeface="Lora"/>
                  <a:ea typeface="Lora"/>
                  <a:cs typeface="Lora"/>
                  <a:sym typeface="Lora"/>
                </a:rPr>
                <a:t>Seaport Boulevard (Massport)</a:t>
              </a:r>
              <a:endParaRPr i="1" sz="1100">
                <a:latin typeface="Lora"/>
                <a:ea typeface="Lora"/>
                <a:cs typeface="Lora"/>
                <a:sym typeface="Lora"/>
              </a:endParaRPr>
            </a:p>
            <a:p>
              <a:pPr indent="0" lvl="0" marL="457200" rtl="0" algn="l">
                <a:spcBef>
                  <a:spcPts val="0"/>
                </a:spcBef>
                <a:spcAft>
                  <a:spcPts val="0"/>
                </a:spcAft>
                <a:buNone/>
              </a:pPr>
              <a:r>
                <a:t/>
              </a:r>
              <a:endParaRPr sz="1100">
                <a:solidFill>
                  <a:schemeClr val="dk1"/>
                </a:solidFill>
                <a:latin typeface="Lora"/>
                <a:ea typeface="Lora"/>
                <a:cs typeface="Lora"/>
                <a:sym typeface="Lora"/>
              </a:endParaRPr>
            </a:p>
          </p:txBody>
        </p:sp>
      </p:grpSp>
      <p:grpSp>
        <p:nvGrpSpPr>
          <p:cNvPr id="839" name="Google Shape;839;p113"/>
          <p:cNvGrpSpPr/>
          <p:nvPr/>
        </p:nvGrpSpPr>
        <p:grpSpPr>
          <a:xfrm>
            <a:off x="4781085" y="3111395"/>
            <a:ext cx="4243765" cy="354000"/>
            <a:chOff x="4781085" y="901595"/>
            <a:chExt cx="4243765" cy="354000"/>
          </a:xfrm>
        </p:grpSpPr>
        <p:sp>
          <p:nvSpPr>
            <p:cNvPr id="840" name="Google Shape;840;p113"/>
            <p:cNvSpPr/>
            <p:nvPr/>
          </p:nvSpPr>
          <p:spPr>
            <a:xfrm>
              <a:off x="4781085" y="995025"/>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4</a:t>
              </a:r>
              <a:endParaRPr>
                <a:solidFill>
                  <a:schemeClr val="lt1"/>
                </a:solidFill>
                <a:latin typeface="Lora"/>
                <a:ea typeface="Lora"/>
                <a:cs typeface="Lora"/>
                <a:sym typeface="Lora"/>
              </a:endParaRPr>
            </a:p>
          </p:txBody>
        </p:sp>
        <p:sp>
          <p:nvSpPr>
            <p:cNvPr id="841" name="Google Shape;841;p113"/>
            <p:cNvSpPr txBox="1"/>
            <p:nvPr/>
          </p:nvSpPr>
          <p:spPr>
            <a:xfrm>
              <a:off x="5048050" y="901595"/>
              <a:ext cx="3976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00">
                  <a:latin typeface="Lora"/>
                  <a:ea typeface="Lora"/>
                  <a:cs typeface="Lora"/>
                  <a:sym typeface="Lora"/>
                </a:rPr>
                <a:t>Raymond L. Flynn Marine Park</a:t>
              </a:r>
              <a:endParaRPr sz="1100">
                <a:latin typeface="Lora"/>
                <a:ea typeface="Lora"/>
                <a:cs typeface="Lora"/>
                <a:sym typeface="Lora"/>
              </a:endParaRPr>
            </a:p>
          </p:txBody>
        </p:sp>
      </p:grpSp>
      <p:grpSp>
        <p:nvGrpSpPr>
          <p:cNvPr id="842" name="Google Shape;842;p113"/>
          <p:cNvGrpSpPr/>
          <p:nvPr/>
        </p:nvGrpSpPr>
        <p:grpSpPr>
          <a:xfrm>
            <a:off x="4781085" y="3797195"/>
            <a:ext cx="4243765" cy="354000"/>
            <a:chOff x="4781085" y="901595"/>
            <a:chExt cx="4243765" cy="354000"/>
          </a:xfrm>
        </p:grpSpPr>
        <p:sp>
          <p:nvSpPr>
            <p:cNvPr id="843" name="Google Shape;843;p113"/>
            <p:cNvSpPr/>
            <p:nvPr/>
          </p:nvSpPr>
          <p:spPr>
            <a:xfrm>
              <a:off x="4781085" y="995025"/>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5</a:t>
              </a:r>
              <a:endParaRPr>
                <a:solidFill>
                  <a:schemeClr val="lt1"/>
                </a:solidFill>
                <a:latin typeface="Lora"/>
                <a:ea typeface="Lora"/>
                <a:cs typeface="Lora"/>
                <a:sym typeface="Lora"/>
              </a:endParaRPr>
            </a:p>
          </p:txBody>
        </p:sp>
        <p:sp>
          <p:nvSpPr>
            <p:cNvPr id="844" name="Google Shape;844;p113"/>
            <p:cNvSpPr txBox="1"/>
            <p:nvPr/>
          </p:nvSpPr>
          <p:spPr>
            <a:xfrm>
              <a:off x="5048050" y="901595"/>
              <a:ext cx="3976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00">
                  <a:latin typeface="Lora"/>
                  <a:ea typeface="Lora"/>
                  <a:cs typeface="Lora"/>
                  <a:sym typeface="Lora"/>
                </a:rPr>
                <a:t>Moakley Park, Moakley Connectors &amp; DBC</a:t>
              </a:r>
              <a:endParaRPr sz="1100">
                <a:solidFill>
                  <a:schemeClr val="dk1"/>
                </a:solidFill>
                <a:latin typeface="Lora"/>
                <a:ea typeface="Lora"/>
                <a:cs typeface="Lora"/>
                <a:sym typeface="Lora"/>
              </a:endParaRPr>
            </a:p>
          </p:txBody>
        </p:sp>
      </p:grpSp>
      <p:sp>
        <p:nvSpPr>
          <p:cNvPr id="845" name="Google Shape;845;p113"/>
          <p:cNvSpPr txBox="1"/>
          <p:nvPr/>
        </p:nvSpPr>
        <p:spPr>
          <a:xfrm>
            <a:off x="7448825" y="67425"/>
            <a:ext cx="1718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0">
              <a:solidFill>
                <a:srgbClr val="FF0000"/>
              </a:solidFill>
            </a:endParaRPr>
          </a:p>
        </p:txBody>
      </p:sp>
      <p:sp>
        <p:nvSpPr>
          <p:cNvPr id="846" name="Google Shape;846;p113"/>
          <p:cNvSpPr/>
          <p:nvPr/>
        </p:nvSpPr>
        <p:spPr>
          <a:xfrm>
            <a:off x="845887" y="1255243"/>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2</a:t>
            </a:r>
            <a:endParaRPr>
              <a:solidFill>
                <a:schemeClr val="lt1"/>
              </a:solidFill>
              <a:latin typeface="Lora"/>
              <a:ea typeface="Lora"/>
              <a:cs typeface="Lora"/>
              <a:sym typeface="Lora"/>
            </a:endParaRPr>
          </a:p>
        </p:txBody>
      </p:sp>
      <p:grpSp>
        <p:nvGrpSpPr>
          <p:cNvPr id="847" name="Google Shape;847;p113"/>
          <p:cNvGrpSpPr/>
          <p:nvPr/>
        </p:nvGrpSpPr>
        <p:grpSpPr>
          <a:xfrm>
            <a:off x="4781085" y="1655503"/>
            <a:ext cx="4243765" cy="354000"/>
            <a:chOff x="4781085" y="901595"/>
            <a:chExt cx="4243765" cy="354000"/>
          </a:xfrm>
        </p:grpSpPr>
        <p:sp>
          <p:nvSpPr>
            <p:cNvPr id="848" name="Google Shape;848;p113"/>
            <p:cNvSpPr/>
            <p:nvPr/>
          </p:nvSpPr>
          <p:spPr>
            <a:xfrm>
              <a:off x="4781085" y="995025"/>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2</a:t>
              </a:r>
              <a:endParaRPr>
                <a:solidFill>
                  <a:schemeClr val="lt1"/>
                </a:solidFill>
                <a:latin typeface="Lora"/>
                <a:ea typeface="Lora"/>
                <a:cs typeface="Lora"/>
                <a:sym typeface="Lora"/>
              </a:endParaRPr>
            </a:p>
          </p:txBody>
        </p:sp>
        <p:sp>
          <p:nvSpPr>
            <p:cNvPr id="849" name="Google Shape;849;p113"/>
            <p:cNvSpPr txBox="1"/>
            <p:nvPr/>
          </p:nvSpPr>
          <p:spPr>
            <a:xfrm>
              <a:off x="5048050" y="901595"/>
              <a:ext cx="3976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00">
                  <a:latin typeface="Lora"/>
                  <a:ea typeface="Lora"/>
                  <a:cs typeface="Lora"/>
                  <a:sym typeface="Lora"/>
                </a:rPr>
                <a:t>Fort Point Channel (Private)</a:t>
              </a:r>
              <a:endParaRPr b="1" sz="1100">
                <a:solidFill>
                  <a:srgbClr val="FF0000"/>
                </a:solidFill>
                <a:latin typeface="Lora"/>
                <a:ea typeface="Lora"/>
                <a:cs typeface="Lora"/>
                <a:sym typeface="Lora"/>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cxnSp>
        <p:nvCxnSpPr>
          <p:cNvPr id="854" name="Google Shape;854;p114"/>
          <p:cNvCxnSpPr/>
          <p:nvPr/>
        </p:nvCxnSpPr>
        <p:spPr>
          <a:xfrm>
            <a:off x="95450" y="489950"/>
            <a:ext cx="8929500" cy="0"/>
          </a:xfrm>
          <a:prstGeom prst="straightConnector1">
            <a:avLst/>
          </a:prstGeom>
          <a:noFill/>
          <a:ln cap="flat" cmpd="sng" w="9525">
            <a:solidFill>
              <a:schemeClr val="dk2"/>
            </a:solidFill>
            <a:prstDash val="solid"/>
            <a:round/>
            <a:headEnd len="med" w="med" type="none"/>
            <a:tailEnd len="med" w="med" type="none"/>
          </a:ln>
        </p:spPr>
      </p:cxnSp>
      <p:sp>
        <p:nvSpPr>
          <p:cNvPr id="855" name="Google Shape;855;p114"/>
          <p:cNvSpPr txBox="1"/>
          <p:nvPr/>
        </p:nvSpPr>
        <p:spPr>
          <a:xfrm>
            <a:off x="-3935" y="97575"/>
            <a:ext cx="610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Montserrat"/>
                <a:ea typeface="Montserrat"/>
                <a:cs typeface="Montserrat"/>
                <a:sym typeface="Montserrat"/>
              </a:rPr>
              <a:t>Coastal Resilience Priority Projects</a:t>
            </a:r>
            <a:r>
              <a:rPr lang="en">
                <a:latin typeface="Montserrat"/>
                <a:ea typeface="Montserrat"/>
                <a:cs typeface="Montserrat"/>
                <a:sym typeface="Montserrat"/>
              </a:rPr>
              <a:t>: Dorchester</a:t>
            </a:r>
            <a:endParaRPr>
              <a:latin typeface="Montserrat"/>
              <a:ea typeface="Montserrat"/>
              <a:cs typeface="Montserrat"/>
              <a:sym typeface="Montserrat"/>
            </a:endParaRPr>
          </a:p>
        </p:txBody>
      </p:sp>
      <p:pic>
        <p:nvPicPr>
          <p:cNvPr id="856" name="Google Shape;856;p114"/>
          <p:cNvPicPr preferRelativeResize="0"/>
          <p:nvPr/>
        </p:nvPicPr>
        <p:blipFill rotWithShape="1">
          <a:blip r:embed="rId3">
            <a:alphaModFix/>
          </a:blip>
          <a:srcRect b="0" l="2524" r="0" t="0"/>
          <a:stretch/>
        </p:blipFill>
        <p:spPr>
          <a:xfrm>
            <a:off x="95450" y="650175"/>
            <a:ext cx="4502275" cy="4340926"/>
          </a:xfrm>
          <a:prstGeom prst="rect">
            <a:avLst/>
          </a:prstGeom>
          <a:noFill/>
          <a:ln>
            <a:noFill/>
          </a:ln>
        </p:spPr>
      </p:pic>
      <p:sp>
        <p:nvSpPr>
          <p:cNvPr id="857" name="Google Shape;857;p114"/>
          <p:cNvSpPr txBox="1"/>
          <p:nvPr/>
        </p:nvSpPr>
        <p:spPr>
          <a:xfrm>
            <a:off x="2333125" y="4347080"/>
            <a:ext cx="2264400" cy="64650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000">
                <a:latin typeface="Lora"/>
                <a:ea typeface="Lora"/>
                <a:cs typeface="Lora"/>
                <a:sym typeface="Lora"/>
              </a:rPr>
              <a:t>Map</a:t>
            </a:r>
            <a:r>
              <a:rPr lang="en" sz="1000">
                <a:latin typeface="Lora"/>
                <a:ea typeface="Lora"/>
                <a:cs typeface="Lora"/>
                <a:sym typeface="Lora"/>
              </a:rPr>
              <a:t>: 1% Annual Coastal Flood Risk: 2030s </a:t>
            </a:r>
            <a:r>
              <a:rPr lang="en" sz="1000" u="sng">
                <a:solidFill>
                  <a:schemeClr val="hlink"/>
                </a:solidFill>
                <a:latin typeface="Lora"/>
                <a:ea typeface="Lora"/>
                <a:cs typeface="Lora"/>
                <a:sym typeface="Lora"/>
                <a:hlinkClick r:id="rId4"/>
              </a:rPr>
              <a:t>Climate Ready Boston Map Explorer</a:t>
            </a:r>
            <a:endParaRPr sz="1000">
              <a:latin typeface="Lora"/>
              <a:ea typeface="Lora"/>
              <a:cs typeface="Lora"/>
              <a:sym typeface="Lora"/>
            </a:endParaRPr>
          </a:p>
        </p:txBody>
      </p:sp>
      <p:sp>
        <p:nvSpPr>
          <p:cNvPr id="858" name="Google Shape;858;p114"/>
          <p:cNvSpPr/>
          <p:nvPr/>
        </p:nvSpPr>
        <p:spPr>
          <a:xfrm>
            <a:off x="2616715" y="1227605"/>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1</a:t>
            </a:r>
            <a:endParaRPr>
              <a:solidFill>
                <a:schemeClr val="lt1"/>
              </a:solidFill>
              <a:latin typeface="Lora"/>
              <a:ea typeface="Lora"/>
              <a:cs typeface="Lora"/>
              <a:sym typeface="Lora"/>
            </a:endParaRPr>
          </a:p>
        </p:txBody>
      </p:sp>
      <p:sp>
        <p:nvSpPr>
          <p:cNvPr id="859" name="Google Shape;859;p114"/>
          <p:cNvSpPr/>
          <p:nvPr/>
        </p:nvSpPr>
        <p:spPr>
          <a:xfrm>
            <a:off x="3188090" y="2770185"/>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3</a:t>
            </a:r>
            <a:endParaRPr>
              <a:solidFill>
                <a:schemeClr val="lt1"/>
              </a:solidFill>
              <a:latin typeface="Lora"/>
              <a:ea typeface="Lora"/>
              <a:cs typeface="Lora"/>
              <a:sym typeface="Lora"/>
            </a:endParaRPr>
          </a:p>
        </p:txBody>
      </p:sp>
      <p:sp>
        <p:nvSpPr>
          <p:cNvPr id="860" name="Google Shape;860;p114"/>
          <p:cNvSpPr/>
          <p:nvPr/>
        </p:nvSpPr>
        <p:spPr>
          <a:xfrm>
            <a:off x="2981110" y="3141254"/>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4</a:t>
            </a:r>
            <a:endParaRPr>
              <a:solidFill>
                <a:schemeClr val="lt1"/>
              </a:solidFill>
              <a:latin typeface="Lora"/>
              <a:ea typeface="Lora"/>
              <a:cs typeface="Lora"/>
              <a:sym typeface="Lora"/>
            </a:endParaRPr>
          </a:p>
        </p:txBody>
      </p:sp>
      <p:sp>
        <p:nvSpPr>
          <p:cNvPr id="861" name="Google Shape;861;p114"/>
          <p:cNvSpPr/>
          <p:nvPr/>
        </p:nvSpPr>
        <p:spPr>
          <a:xfrm>
            <a:off x="2726690" y="2693428"/>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2</a:t>
            </a:r>
            <a:endParaRPr>
              <a:solidFill>
                <a:schemeClr val="lt1"/>
              </a:solidFill>
              <a:latin typeface="Lora"/>
              <a:ea typeface="Lora"/>
              <a:cs typeface="Lora"/>
              <a:sym typeface="Lora"/>
            </a:endParaRPr>
          </a:p>
        </p:txBody>
      </p:sp>
      <p:sp>
        <p:nvSpPr>
          <p:cNvPr id="862" name="Google Shape;862;p114"/>
          <p:cNvSpPr txBox="1"/>
          <p:nvPr/>
        </p:nvSpPr>
        <p:spPr>
          <a:xfrm>
            <a:off x="4666275" y="594825"/>
            <a:ext cx="435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a:solidFill>
                  <a:schemeClr val="dk1"/>
                </a:solidFill>
                <a:latin typeface="Lora"/>
                <a:ea typeface="Lora"/>
                <a:cs typeface="Lora"/>
                <a:sym typeface="Lora"/>
              </a:rPr>
              <a:t>Projects under development</a:t>
            </a:r>
            <a:endParaRPr b="1">
              <a:latin typeface="Lora"/>
              <a:ea typeface="Lora"/>
              <a:cs typeface="Lora"/>
              <a:sym typeface="Lora"/>
            </a:endParaRPr>
          </a:p>
        </p:txBody>
      </p:sp>
      <p:grpSp>
        <p:nvGrpSpPr>
          <p:cNvPr id="863" name="Google Shape;863;p114"/>
          <p:cNvGrpSpPr/>
          <p:nvPr/>
        </p:nvGrpSpPr>
        <p:grpSpPr>
          <a:xfrm>
            <a:off x="4781085" y="901595"/>
            <a:ext cx="4243765" cy="354000"/>
            <a:chOff x="4781085" y="901595"/>
            <a:chExt cx="4243765" cy="354000"/>
          </a:xfrm>
        </p:grpSpPr>
        <p:sp>
          <p:nvSpPr>
            <p:cNvPr id="864" name="Google Shape;864;p114"/>
            <p:cNvSpPr/>
            <p:nvPr/>
          </p:nvSpPr>
          <p:spPr>
            <a:xfrm>
              <a:off x="4781085" y="995025"/>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1</a:t>
              </a:r>
              <a:endParaRPr>
                <a:solidFill>
                  <a:schemeClr val="lt1"/>
                </a:solidFill>
                <a:latin typeface="Lora"/>
                <a:ea typeface="Lora"/>
                <a:cs typeface="Lora"/>
                <a:sym typeface="Lora"/>
              </a:endParaRPr>
            </a:p>
          </p:txBody>
        </p:sp>
        <p:sp>
          <p:nvSpPr>
            <p:cNvPr id="865" name="Google Shape;865;p114"/>
            <p:cNvSpPr txBox="1"/>
            <p:nvPr/>
          </p:nvSpPr>
          <p:spPr>
            <a:xfrm>
              <a:off x="5048050" y="901595"/>
              <a:ext cx="3976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00">
                  <a:latin typeface="Lora"/>
                  <a:ea typeface="Lora"/>
                  <a:cs typeface="Lora"/>
                  <a:sym typeface="Lora"/>
                </a:rPr>
                <a:t>Morrissey Boulevard</a:t>
              </a:r>
              <a:endParaRPr sz="1100">
                <a:solidFill>
                  <a:srgbClr val="FF0000"/>
                </a:solidFill>
                <a:latin typeface="Lora"/>
                <a:ea typeface="Lora"/>
                <a:cs typeface="Lora"/>
                <a:sym typeface="Lora"/>
              </a:endParaRPr>
            </a:p>
          </p:txBody>
        </p:sp>
      </p:grpSp>
      <p:grpSp>
        <p:nvGrpSpPr>
          <p:cNvPr id="866" name="Google Shape;866;p114"/>
          <p:cNvGrpSpPr/>
          <p:nvPr/>
        </p:nvGrpSpPr>
        <p:grpSpPr>
          <a:xfrm>
            <a:off x="4781085" y="1663595"/>
            <a:ext cx="4243765" cy="354000"/>
            <a:chOff x="4781085" y="901595"/>
            <a:chExt cx="4243765" cy="354000"/>
          </a:xfrm>
        </p:grpSpPr>
        <p:sp>
          <p:nvSpPr>
            <p:cNvPr id="867" name="Google Shape;867;p114"/>
            <p:cNvSpPr/>
            <p:nvPr/>
          </p:nvSpPr>
          <p:spPr>
            <a:xfrm>
              <a:off x="4781085" y="995025"/>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2</a:t>
              </a:r>
              <a:endParaRPr>
                <a:solidFill>
                  <a:schemeClr val="lt1"/>
                </a:solidFill>
                <a:latin typeface="Lora"/>
                <a:ea typeface="Lora"/>
                <a:cs typeface="Lora"/>
                <a:sym typeface="Lora"/>
              </a:endParaRPr>
            </a:p>
          </p:txBody>
        </p:sp>
        <p:sp>
          <p:nvSpPr>
            <p:cNvPr id="868" name="Google Shape;868;p114"/>
            <p:cNvSpPr txBox="1"/>
            <p:nvPr/>
          </p:nvSpPr>
          <p:spPr>
            <a:xfrm>
              <a:off x="5048050" y="901595"/>
              <a:ext cx="3976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00">
                  <a:latin typeface="Lora"/>
                  <a:ea typeface="Lora"/>
                  <a:cs typeface="Lora"/>
                  <a:sym typeface="Lora"/>
                </a:rPr>
                <a:t>Tenean Beach</a:t>
              </a:r>
              <a:endParaRPr sz="1100">
                <a:solidFill>
                  <a:srgbClr val="FF0000"/>
                </a:solidFill>
                <a:latin typeface="Lora"/>
                <a:ea typeface="Lora"/>
                <a:cs typeface="Lora"/>
                <a:sym typeface="Lora"/>
              </a:endParaRPr>
            </a:p>
          </p:txBody>
        </p:sp>
      </p:grpSp>
      <p:grpSp>
        <p:nvGrpSpPr>
          <p:cNvPr id="869" name="Google Shape;869;p114"/>
          <p:cNvGrpSpPr/>
          <p:nvPr/>
        </p:nvGrpSpPr>
        <p:grpSpPr>
          <a:xfrm>
            <a:off x="4781085" y="2349395"/>
            <a:ext cx="4243765" cy="523200"/>
            <a:chOff x="4781085" y="901595"/>
            <a:chExt cx="4243765" cy="523200"/>
          </a:xfrm>
        </p:grpSpPr>
        <p:sp>
          <p:nvSpPr>
            <p:cNvPr id="870" name="Google Shape;870;p114"/>
            <p:cNvSpPr/>
            <p:nvPr/>
          </p:nvSpPr>
          <p:spPr>
            <a:xfrm>
              <a:off x="4781085" y="995025"/>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3</a:t>
              </a:r>
              <a:endParaRPr>
                <a:solidFill>
                  <a:schemeClr val="lt1"/>
                </a:solidFill>
                <a:latin typeface="Lora"/>
                <a:ea typeface="Lora"/>
                <a:cs typeface="Lora"/>
                <a:sym typeface="Lora"/>
              </a:endParaRPr>
            </a:p>
          </p:txBody>
        </p:sp>
        <p:sp>
          <p:nvSpPr>
            <p:cNvPr id="871" name="Google Shape;871;p114"/>
            <p:cNvSpPr txBox="1"/>
            <p:nvPr/>
          </p:nvSpPr>
          <p:spPr>
            <a:xfrm>
              <a:off x="5048050" y="901595"/>
              <a:ext cx="3976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00">
                  <a:latin typeface="Lora"/>
                  <a:ea typeface="Lora"/>
                  <a:cs typeface="Lora"/>
                  <a:sym typeface="Lora"/>
                </a:rPr>
                <a:t>Port Norfolk</a:t>
              </a:r>
              <a:endParaRPr i="1" sz="1100">
                <a:latin typeface="Lora"/>
                <a:ea typeface="Lora"/>
                <a:cs typeface="Lora"/>
                <a:sym typeface="Lora"/>
              </a:endParaRPr>
            </a:p>
            <a:p>
              <a:pPr indent="0" lvl="0" marL="0" rtl="0" algn="l">
                <a:spcBef>
                  <a:spcPts val="0"/>
                </a:spcBef>
                <a:spcAft>
                  <a:spcPts val="0"/>
                </a:spcAft>
                <a:buNone/>
              </a:pPr>
              <a:r>
                <a:t/>
              </a:r>
              <a:endParaRPr sz="1100">
                <a:solidFill>
                  <a:schemeClr val="dk1"/>
                </a:solidFill>
                <a:latin typeface="Lora"/>
                <a:ea typeface="Lora"/>
                <a:cs typeface="Lora"/>
                <a:sym typeface="Lora"/>
              </a:endParaRPr>
            </a:p>
          </p:txBody>
        </p:sp>
      </p:grpSp>
      <p:grpSp>
        <p:nvGrpSpPr>
          <p:cNvPr id="872" name="Google Shape;872;p114"/>
          <p:cNvGrpSpPr/>
          <p:nvPr/>
        </p:nvGrpSpPr>
        <p:grpSpPr>
          <a:xfrm>
            <a:off x="4781085" y="3035195"/>
            <a:ext cx="4243765" cy="354000"/>
            <a:chOff x="4781085" y="901595"/>
            <a:chExt cx="4243765" cy="354000"/>
          </a:xfrm>
        </p:grpSpPr>
        <p:sp>
          <p:nvSpPr>
            <p:cNvPr id="873" name="Google Shape;873;p114"/>
            <p:cNvSpPr/>
            <p:nvPr/>
          </p:nvSpPr>
          <p:spPr>
            <a:xfrm>
              <a:off x="4781085" y="995025"/>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4</a:t>
              </a:r>
              <a:endParaRPr>
                <a:solidFill>
                  <a:schemeClr val="lt1"/>
                </a:solidFill>
                <a:latin typeface="Lora"/>
                <a:ea typeface="Lora"/>
                <a:cs typeface="Lora"/>
                <a:sym typeface="Lora"/>
              </a:endParaRPr>
            </a:p>
          </p:txBody>
        </p:sp>
        <p:sp>
          <p:nvSpPr>
            <p:cNvPr id="874" name="Google Shape;874;p114"/>
            <p:cNvSpPr txBox="1"/>
            <p:nvPr/>
          </p:nvSpPr>
          <p:spPr>
            <a:xfrm>
              <a:off x="5048050" y="901595"/>
              <a:ext cx="3976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00">
                  <a:latin typeface="Lora"/>
                  <a:ea typeface="Lora"/>
                  <a:cs typeface="Lora"/>
                  <a:sym typeface="Lora"/>
                </a:rPr>
                <a:t>Neponset Circle</a:t>
              </a:r>
              <a:endParaRPr sz="1100">
                <a:solidFill>
                  <a:schemeClr val="dk1"/>
                </a:solidFill>
                <a:latin typeface="Lora"/>
                <a:ea typeface="Lora"/>
                <a:cs typeface="Lora"/>
                <a:sym typeface="Lora"/>
              </a:endParaRPr>
            </a:p>
          </p:txBody>
        </p:sp>
      </p:grpSp>
      <p:sp>
        <p:nvSpPr>
          <p:cNvPr id="875" name="Google Shape;875;p114"/>
          <p:cNvSpPr txBox="1"/>
          <p:nvPr/>
        </p:nvSpPr>
        <p:spPr>
          <a:xfrm>
            <a:off x="7448825" y="67425"/>
            <a:ext cx="1718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0">
              <a:solidFill>
                <a:srgbClr val="FF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115"/>
          <p:cNvSpPr txBox="1"/>
          <p:nvPr>
            <p:ph type="title"/>
          </p:nvPr>
        </p:nvSpPr>
        <p:spPr>
          <a:xfrm>
            <a:off x="342912" y="203306"/>
            <a:ext cx="77751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COOLING PILOT: </a:t>
            </a:r>
            <a:r>
              <a:rPr lang="en"/>
              <a:t>Outdoor Misting Towers</a:t>
            </a:r>
            <a:endParaRPr/>
          </a:p>
        </p:txBody>
      </p:sp>
      <p:sp>
        <p:nvSpPr>
          <p:cNvPr id="881" name="Google Shape;881;p115"/>
          <p:cNvSpPr txBox="1"/>
          <p:nvPr>
            <p:ph idx="1" type="body"/>
          </p:nvPr>
        </p:nvSpPr>
        <p:spPr>
          <a:xfrm>
            <a:off x="325800" y="1323925"/>
            <a:ext cx="37020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b="0" lang="en" sz="1400"/>
              <a:t>3 units, hydrant- or hose-fed</a:t>
            </a:r>
            <a:endParaRPr b="0" sz="1400"/>
          </a:p>
          <a:p>
            <a:pPr indent="-317500" lvl="0" marL="457200" rtl="0" algn="l">
              <a:spcBef>
                <a:spcPts val="0"/>
              </a:spcBef>
              <a:spcAft>
                <a:spcPts val="0"/>
              </a:spcAft>
              <a:buSzPts val="1400"/>
              <a:buChar char="●"/>
            </a:pPr>
            <a:r>
              <a:rPr b="0" lang="en" sz="1400"/>
              <a:t>Locally-fabricated</a:t>
            </a:r>
            <a:endParaRPr b="0" sz="1400"/>
          </a:p>
          <a:p>
            <a:pPr indent="-317500" lvl="0" marL="457200" rtl="0" algn="l">
              <a:spcBef>
                <a:spcPts val="0"/>
              </a:spcBef>
              <a:spcAft>
                <a:spcPts val="0"/>
              </a:spcAft>
              <a:buSzPts val="1400"/>
              <a:buChar char="●"/>
            </a:pPr>
            <a:r>
              <a:rPr b="0" lang="en" sz="1400"/>
              <a:t>To be deployed at fire stations and parks during heat emergencies/ advisories + Open Streets events</a:t>
            </a:r>
            <a:endParaRPr b="0" sz="1400"/>
          </a:p>
          <a:p>
            <a:pPr indent="-317500" lvl="0" marL="457200" rtl="0" algn="l">
              <a:spcBef>
                <a:spcPts val="0"/>
              </a:spcBef>
              <a:spcAft>
                <a:spcPts val="0"/>
              </a:spcAft>
              <a:buSzPts val="1400"/>
              <a:buChar char="●"/>
            </a:pPr>
            <a:r>
              <a:rPr b="0" lang="en" sz="1400"/>
              <a:t>Staffed by BFD, OEM</a:t>
            </a:r>
            <a:endParaRPr sz="1400"/>
          </a:p>
        </p:txBody>
      </p:sp>
      <p:sp>
        <p:nvSpPr>
          <p:cNvPr id="882" name="Google Shape;882;p115"/>
          <p:cNvSpPr txBox="1"/>
          <p:nvPr>
            <p:ph idx="2" type="subTitle"/>
          </p:nvPr>
        </p:nvSpPr>
        <p:spPr>
          <a:xfrm>
            <a:off x="342912" y="649325"/>
            <a:ext cx="7775100" cy="3357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lang="en"/>
              <a:t>BFD – OEM – MONUM</a:t>
            </a:r>
            <a:endParaRPr/>
          </a:p>
        </p:txBody>
      </p:sp>
      <p:pic>
        <p:nvPicPr>
          <p:cNvPr id="883" name="Google Shape;883;p115"/>
          <p:cNvPicPr preferRelativeResize="0"/>
          <p:nvPr/>
        </p:nvPicPr>
        <p:blipFill rotWithShape="1">
          <a:blip r:embed="rId3">
            <a:alphaModFix/>
          </a:blip>
          <a:srcRect b="0" l="21507" r="0" t="0"/>
          <a:stretch/>
        </p:blipFill>
        <p:spPr>
          <a:xfrm>
            <a:off x="6920010" y="984963"/>
            <a:ext cx="2133315" cy="3623713"/>
          </a:xfrm>
          <a:prstGeom prst="rect">
            <a:avLst/>
          </a:prstGeom>
          <a:noFill/>
          <a:ln>
            <a:noFill/>
          </a:ln>
        </p:spPr>
      </p:pic>
      <p:pic>
        <p:nvPicPr>
          <p:cNvPr id="884" name="Google Shape;884;p115"/>
          <p:cNvPicPr preferRelativeResize="0"/>
          <p:nvPr/>
        </p:nvPicPr>
        <p:blipFill>
          <a:blip r:embed="rId4">
            <a:alphaModFix/>
          </a:blip>
          <a:stretch>
            <a:fillRect/>
          </a:stretch>
        </p:blipFill>
        <p:spPr>
          <a:xfrm>
            <a:off x="4114200" y="984375"/>
            <a:ext cx="2719486" cy="3623712"/>
          </a:xfrm>
          <a:prstGeom prst="rect">
            <a:avLst/>
          </a:prstGeom>
          <a:noFill/>
          <a:ln>
            <a:noFill/>
          </a:ln>
        </p:spPr>
      </p:pic>
      <p:sp>
        <p:nvSpPr>
          <p:cNvPr id="885" name="Google Shape;885;p115"/>
          <p:cNvSpPr txBox="1"/>
          <p:nvPr/>
        </p:nvSpPr>
        <p:spPr>
          <a:xfrm>
            <a:off x="4114200" y="4608675"/>
            <a:ext cx="2196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000">
                <a:solidFill>
                  <a:schemeClr val="dk1"/>
                </a:solidFill>
                <a:latin typeface="Lora"/>
                <a:ea typeface="Lora"/>
                <a:cs typeface="Lora"/>
                <a:sym typeface="Lora"/>
              </a:rPr>
              <a:t>Vancouver, Canada</a:t>
            </a:r>
            <a:endParaRPr/>
          </a:p>
        </p:txBody>
      </p:sp>
      <p:sp>
        <p:nvSpPr>
          <p:cNvPr id="886" name="Google Shape;886;p115"/>
          <p:cNvSpPr txBox="1"/>
          <p:nvPr>
            <p:ph idx="4294967295" type="body"/>
          </p:nvPr>
        </p:nvSpPr>
        <p:spPr>
          <a:xfrm>
            <a:off x="2531100" y="4745400"/>
            <a:ext cx="4081800" cy="398100"/>
          </a:xfrm>
          <a:prstGeom prst="rect">
            <a:avLst/>
          </a:prstGeom>
        </p:spPr>
        <p:txBody>
          <a:bodyPr anchorCtr="0" anchor="b" bIns="91425" lIns="91425" spcFirstLastPara="1" rIns="91425" wrap="square" tIns="91425">
            <a:normAutofit/>
          </a:bodyPr>
          <a:lstStyle/>
          <a:p>
            <a:pPr indent="0" lvl="0" marL="0" rtl="0" algn="ctr">
              <a:lnSpc>
                <a:spcPct val="100000"/>
              </a:lnSpc>
              <a:spcBef>
                <a:spcPts val="0"/>
              </a:spcBef>
              <a:spcAft>
                <a:spcPts val="0"/>
              </a:spcAft>
              <a:buNone/>
            </a:pPr>
            <a:r>
              <a:t/>
            </a:r>
            <a:endParaRPr sz="800">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116"/>
          <p:cNvSpPr txBox="1"/>
          <p:nvPr>
            <p:ph type="title"/>
          </p:nvPr>
        </p:nvSpPr>
        <p:spPr>
          <a:xfrm>
            <a:off x="342912" y="203306"/>
            <a:ext cx="77751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COOLING PILOT: </a:t>
            </a:r>
            <a:r>
              <a:rPr lang="en"/>
              <a:t>Pop Up Cooling Stations</a:t>
            </a:r>
            <a:endParaRPr/>
          </a:p>
        </p:txBody>
      </p:sp>
      <p:sp>
        <p:nvSpPr>
          <p:cNvPr id="892" name="Google Shape;892;p116"/>
          <p:cNvSpPr txBox="1"/>
          <p:nvPr>
            <p:ph idx="1" type="body"/>
          </p:nvPr>
        </p:nvSpPr>
        <p:spPr>
          <a:xfrm>
            <a:off x="325800" y="1323925"/>
            <a:ext cx="31710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b="0" lang="en" sz="1400"/>
              <a:t>Misting tents for heat emergencies, outdoor events </a:t>
            </a:r>
            <a:r>
              <a:rPr b="0" lang="en" sz="1400" u="sng"/>
              <a:t>and City workers</a:t>
            </a:r>
            <a:endParaRPr b="0" sz="1400" u="sng"/>
          </a:p>
          <a:p>
            <a:pPr indent="-317500" lvl="0" marL="457200" rtl="0" algn="l">
              <a:spcBef>
                <a:spcPts val="0"/>
              </a:spcBef>
              <a:spcAft>
                <a:spcPts val="0"/>
              </a:spcAft>
              <a:buSzPts val="1400"/>
              <a:buChar char="●"/>
            </a:pPr>
            <a:r>
              <a:rPr b="0" lang="en" sz="1400"/>
              <a:t>Deployed by community orgs or City departments</a:t>
            </a:r>
            <a:endParaRPr b="0" sz="1400"/>
          </a:p>
          <a:p>
            <a:pPr indent="-317500" lvl="0" marL="457200" rtl="0" algn="l">
              <a:spcBef>
                <a:spcPts val="0"/>
              </a:spcBef>
              <a:spcAft>
                <a:spcPts val="0"/>
              </a:spcAft>
              <a:buSzPts val="1400"/>
              <a:buChar char="●"/>
            </a:pPr>
            <a:r>
              <a:rPr b="0" lang="en" sz="1400"/>
              <a:t>Office of Early Childhood will offer Pop-Up Cooling Stations in partnership with East Boston CBOs at 2 BCYF locations</a:t>
            </a:r>
            <a:endParaRPr b="0" sz="1400"/>
          </a:p>
          <a:p>
            <a:pPr indent="-317500" lvl="0" marL="457200" rtl="0" algn="l">
              <a:spcBef>
                <a:spcPts val="0"/>
              </a:spcBef>
              <a:spcAft>
                <a:spcPts val="0"/>
              </a:spcAft>
              <a:buSzPts val="1400"/>
              <a:buChar char="●"/>
            </a:pPr>
            <a:r>
              <a:rPr b="0" lang="en" sz="1400"/>
              <a:t>Logistics managed by OEM</a:t>
            </a:r>
            <a:endParaRPr b="0" sz="1400"/>
          </a:p>
          <a:p>
            <a:pPr indent="0" lvl="0" marL="0" rtl="0" algn="l">
              <a:spcBef>
                <a:spcPts val="1200"/>
              </a:spcBef>
              <a:spcAft>
                <a:spcPts val="1200"/>
              </a:spcAft>
              <a:buNone/>
            </a:pPr>
            <a:r>
              <a:t/>
            </a:r>
            <a:endParaRPr/>
          </a:p>
        </p:txBody>
      </p:sp>
      <p:sp>
        <p:nvSpPr>
          <p:cNvPr id="893" name="Google Shape;893;p116"/>
          <p:cNvSpPr txBox="1"/>
          <p:nvPr>
            <p:ph idx="2" type="subTitle"/>
          </p:nvPr>
        </p:nvSpPr>
        <p:spPr>
          <a:xfrm>
            <a:off x="342912" y="649325"/>
            <a:ext cx="7775100" cy="3357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200"/>
              </a:spcAft>
              <a:buClr>
                <a:schemeClr val="dk1"/>
              </a:buClr>
              <a:buSzPts val="1100"/>
              <a:buFont typeface="Arial"/>
              <a:buNone/>
            </a:pPr>
            <a:r>
              <a:rPr lang="en"/>
              <a:t>OEM – BCYF - EEOS – Early Childhood - MONUM</a:t>
            </a:r>
            <a:endParaRPr/>
          </a:p>
        </p:txBody>
      </p:sp>
      <p:pic>
        <p:nvPicPr>
          <p:cNvPr id="894" name="Google Shape;894;p116"/>
          <p:cNvPicPr preferRelativeResize="0"/>
          <p:nvPr/>
        </p:nvPicPr>
        <p:blipFill>
          <a:blip r:embed="rId3">
            <a:alphaModFix/>
          </a:blip>
          <a:stretch>
            <a:fillRect/>
          </a:stretch>
        </p:blipFill>
        <p:spPr>
          <a:xfrm>
            <a:off x="3573000" y="962850"/>
            <a:ext cx="2881701" cy="3853676"/>
          </a:xfrm>
          <a:prstGeom prst="rect">
            <a:avLst/>
          </a:prstGeom>
          <a:noFill/>
          <a:ln>
            <a:noFill/>
          </a:ln>
        </p:spPr>
      </p:pic>
      <p:pic>
        <p:nvPicPr>
          <p:cNvPr id="895" name="Google Shape;895;p116"/>
          <p:cNvPicPr preferRelativeResize="0"/>
          <p:nvPr/>
        </p:nvPicPr>
        <p:blipFill>
          <a:blip r:embed="rId4">
            <a:alphaModFix/>
          </a:blip>
          <a:stretch>
            <a:fillRect/>
          </a:stretch>
        </p:blipFill>
        <p:spPr>
          <a:xfrm>
            <a:off x="6607100" y="962850"/>
            <a:ext cx="2467118" cy="1841279"/>
          </a:xfrm>
          <a:prstGeom prst="rect">
            <a:avLst/>
          </a:prstGeom>
          <a:noFill/>
          <a:ln>
            <a:noFill/>
          </a:ln>
        </p:spPr>
      </p:pic>
      <p:pic>
        <p:nvPicPr>
          <p:cNvPr id="896" name="Google Shape;896;p116"/>
          <p:cNvPicPr preferRelativeResize="0"/>
          <p:nvPr/>
        </p:nvPicPr>
        <p:blipFill>
          <a:blip r:embed="rId5">
            <a:alphaModFix/>
          </a:blip>
          <a:stretch>
            <a:fillRect/>
          </a:stretch>
        </p:blipFill>
        <p:spPr>
          <a:xfrm>
            <a:off x="6607100" y="2967014"/>
            <a:ext cx="2467117" cy="1849511"/>
          </a:xfrm>
          <a:prstGeom prst="rect">
            <a:avLst/>
          </a:prstGeom>
          <a:noFill/>
          <a:ln>
            <a:noFill/>
          </a:ln>
        </p:spPr>
      </p:pic>
      <p:sp>
        <p:nvSpPr>
          <p:cNvPr id="897" name="Google Shape;897;p116"/>
          <p:cNvSpPr txBox="1"/>
          <p:nvPr/>
        </p:nvSpPr>
        <p:spPr>
          <a:xfrm>
            <a:off x="6607100" y="4816525"/>
            <a:ext cx="2196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000">
                <a:solidFill>
                  <a:schemeClr val="dk1"/>
                </a:solidFill>
                <a:latin typeface="Lora"/>
                <a:ea typeface="Lora"/>
                <a:cs typeface="Lora"/>
                <a:sym typeface="Lora"/>
              </a:rPr>
              <a:t>2022 Cooling Kits</a:t>
            </a:r>
            <a:endParaRPr/>
          </a:p>
        </p:txBody>
      </p:sp>
      <p:sp>
        <p:nvSpPr>
          <p:cNvPr id="898" name="Google Shape;898;p116"/>
          <p:cNvSpPr txBox="1"/>
          <p:nvPr>
            <p:ph idx="4294967295" type="body"/>
          </p:nvPr>
        </p:nvSpPr>
        <p:spPr>
          <a:xfrm>
            <a:off x="2531100" y="4745400"/>
            <a:ext cx="4081800" cy="398100"/>
          </a:xfrm>
          <a:prstGeom prst="rect">
            <a:avLst/>
          </a:prstGeom>
        </p:spPr>
        <p:txBody>
          <a:bodyPr anchorCtr="0" anchor="b" bIns="91425" lIns="91425" spcFirstLastPara="1" rIns="91425" wrap="square" tIns="91425">
            <a:normAutofit/>
          </a:bodyPr>
          <a:lstStyle/>
          <a:p>
            <a:pPr indent="0" lvl="0" marL="0" rtl="0" algn="ctr">
              <a:lnSpc>
                <a:spcPct val="100000"/>
              </a:lnSpc>
              <a:spcBef>
                <a:spcPts val="0"/>
              </a:spcBef>
              <a:spcAft>
                <a:spcPts val="0"/>
              </a:spcAft>
              <a:buNone/>
            </a:pPr>
            <a:r>
              <a:t/>
            </a:r>
            <a:endParaRPr sz="800">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sp>
        <p:nvSpPr>
          <p:cNvPr id="903" name="Google Shape;903;p117"/>
          <p:cNvSpPr txBox="1"/>
          <p:nvPr>
            <p:ph type="title"/>
          </p:nvPr>
        </p:nvSpPr>
        <p:spPr>
          <a:xfrm>
            <a:off x="342912" y="203306"/>
            <a:ext cx="77751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COOLING PILOT: </a:t>
            </a:r>
            <a:r>
              <a:rPr lang="en"/>
              <a:t>BCYF Cool Spots</a:t>
            </a:r>
            <a:endParaRPr/>
          </a:p>
        </p:txBody>
      </p:sp>
      <p:sp>
        <p:nvSpPr>
          <p:cNvPr id="904" name="Google Shape;904;p117"/>
          <p:cNvSpPr txBox="1"/>
          <p:nvPr>
            <p:ph idx="1" type="body"/>
          </p:nvPr>
        </p:nvSpPr>
        <p:spPr>
          <a:xfrm>
            <a:off x="325800" y="1323925"/>
            <a:ext cx="33498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b="0" lang="en" sz="1400"/>
              <a:t>Expanding successful </a:t>
            </a:r>
            <a:r>
              <a:rPr b="0" lang="en" sz="1400" u="sng">
                <a:solidFill>
                  <a:schemeClr val="hlink"/>
                </a:solidFill>
                <a:hlinkClick r:id="rId3"/>
              </a:rPr>
              <a:t>outdoor cooling locations at 9 BP branges</a:t>
            </a:r>
            <a:r>
              <a:rPr b="0" lang="en" sz="1400"/>
              <a:t> to BCYF centers</a:t>
            </a:r>
            <a:endParaRPr b="0" sz="1400"/>
          </a:p>
          <a:p>
            <a:pPr indent="-317500" lvl="0" marL="457200" rtl="0" algn="l">
              <a:spcBef>
                <a:spcPts val="0"/>
              </a:spcBef>
              <a:spcAft>
                <a:spcPts val="0"/>
              </a:spcAft>
              <a:buSzPts val="1400"/>
              <a:buChar char="●"/>
            </a:pPr>
            <a:r>
              <a:rPr b="0" lang="en" sz="1400"/>
              <a:t>Seasonal setups (not permanent facilities changes)</a:t>
            </a:r>
            <a:endParaRPr b="0" sz="1400"/>
          </a:p>
          <a:p>
            <a:pPr indent="-317500" lvl="0" marL="457200" rtl="0" algn="l">
              <a:spcBef>
                <a:spcPts val="0"/>
              </a:spcBef>
              <a:spcAft>
                <a:spcPts val="0"/>
              </a:spcAft>
              <a:buSzPts val="1400"/>
              <a:buChar char="●"/>
            </a:pPr>
            <a:r>
              <a:rPr lang="en" sz="1400"/>
              <a:t>Locations:</a:t>
            </a:r>
            <a:endParaRPr sz="1400"/>
          </a:p>
          <a:p>
            <a:pPr indent="-317500" lvl="1" marL="914400" rtl="0" algn="l">
              <a:spcBef>
                <a:spcPts val="0"/>
              </a:spcBef>
              <a:spcAft>
                <a:spcPts val="0"/>
              </a:spcAft>
              <a:buSzPts val="1400"/>
              <a:buChar char="●"/>
            </a:pPr>
            <a:r>
              <a:rPr lang="en"/>
              <a:t>Menino (Roslindale)</a:t>
            </a:r>
            <a:endParaRPr/>
          </a:p>
          <a:p>
            <a:pPr indent="-317500" lvl="1" marL="914400" rtl="0" algn="l">
              <a:spcBef>
                <a:spcPts val="0"/>
              </a:spcBef>
              <a:spcAft>
                <a:spcPts val="0"/>
              </a:spcAft>
              <a:buSzPts val="1400"/>
              <a:buChar char="●"/>
            </a:pPr>
            <a:r>
              <a:rPr lang="en"/>
              <a:t>Tobin (JP)</a:t>
            </a:r>
            <a:endParaRPr/>
          </a:p>
          <a:p>
            <a:pPr indent="-317500" lvl="1" marL="914400" rtl="0" algn="l">
              <a:spcBef>
                <a:spcPts val="0"/>
              </a:spcBef>
              <a:spcAft>
                <a:spcPts val="0"/>
              </a:spcAft>
              <a:buSzPts val="1400"/>
              <a:buChar char="●"/>
            </a:pPr>
            <a:r>
              <a:rPr lang="en"/>
              <a:t>Gallivan (Mattapan)</a:t>
            </a:r>
            <a:endParaRPr sz="1400"/>
          </a:p>
        </p:txBody>
      </p:sp>
      <p:sp>
        <p:nvSpPr>
          <p:cNvPr id="905" name="Google Shape;905;p117"/>
          <p:cNvSpPr txBox="1"/>
          <p:nvPr>
            <p:ph idx="2" type="subTitle"/>
          </p:nvPr>
        </p:nvSpPr>
        <p:spPr>
          <a:xfrm>
            <a:off x="342912" y="649325"/>
            <a:ext cx="7775100" cy="3357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lang="en"/>
              <a:t>BCYF- BPL</a:t>
            </a:r>
            <a:r>
              <a:rPr lang="en"/>
              <a:t> – EEOS – PFD - MONUM</a:t>
            </a:r>
            <a:endParaRPr/>
          </a:p>
        </p:txBody>
      </p:sp>
      <p:pic>
        <p:nvPicPr>
          <p:cNvPr id="906" name="Google Shape;906;p117"/>
          <p:cNvPicPr preferRelativeResize="0"/>
          <p:nvPr/>
        </p:nvPicPr>
        <p:blipFill>
          <a:blip r:embed="rId4">
            <a:alphaModFix/>
          </a:blip>
          <a:stretch>
            <a:fillRect/>
          </a:stretch>
        </p:blipFill>
        <p:spPr>
          <a:xfrm>
            <a:off x="4170526" y="876075"/>
            <a:ext cx="4724523" cy="3149700"/>
          </a:xfrm>
          <a:prstGeom prst="rect">
            <a:avLst/>
          </a:prstGeom>
          <a:noFill/>
          <a:ln>
            <a:noFill/>
          </a:ln>
        </p:spPr>
      </p:pic>
      <p:sp>
        <p:nvSpPr>
          <p:cNvPr id="907" name="Google Shape;907;p117"/>
          <p:cNvSpPr txBox="1"/>
          <p:nvPr/>
        </p:nvSpPr>
        <p:spPr>
          <a:xfrm>
            <a:off x="4170525" y="4025775"/>
            <a:ext cx="2196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000">
                <a:solidFill>
                  <a:schemeClr val="dk1"/>
                </a:solidFill>
                <a:latin typeface="Lora"/>
                <a:ea typeface="Lora"/>
                <a:cs typeface="Lora"/>
                <a:sym typeface="Lora"/>
              </a:rPr>
              <a:t>East Boston BPL</a:t>
            </a:r>
            <a:endParaRPr/>
          </a:p>
        </p:txBody>
      </p:sp>
      <p:pic>
        <p:nvPicPr>
          <p:cNvPr id="908" name="Google Shape;908;p117"/>
          <p:cNvPicPr preferRelativeResize="0"/>
          <p:nvPr/>
        </p:nvPicPr>
        <p:blipFill>
          <a:blip r:embed="rId5">
            <a:alphaModFix/>
          </a:blip>
          <a:stretch>
            <a:fillRect/>
          </a:stretch>
        </p:blipFill>
        <p:spPr>
          <a:xfrm>
            <a:off x="7478300" y="4110523"/>
            <a:ext cx="1416750" cy="840450"/>
          </a:xfrm>
          <a:prstGeom prst="rect">
            <a:avLst/>
          </a:prstGeom>
          <a:noFill/>
          <a:ln>
            <a:noFill/>
          </a:ln>
        </p:spPr>
      </p:pic>
      <p:sp>
        <p:nvSpPr>
          <p:cNvPr id="909" name="Google Shape;909;p117"/>
          <p:cNvSpPr txBox="1"/>
          <p:nvPr>
            <p:ph idx="4294967295" type="body"/>
          </p:nvPr>
        </p:nvSpPr>
        <p:spPr>
          <a:xfrm>
            <a:off x="2531100" y="4745400"/>
            <a:ext cx="4081800" cy="398100"/>
          </a:xfrm>
          <a:prstGeom prst="rect">
            <a:avLst/>
          </a:prstGeom>
        </p:spPr>
        <p:txBody>
          <a:bodyPr anchorCtr="0" anchor="b" bIns="91425" lIns="91425" spcFirstLastPara="1" rIns="91425" wrap="square" tIns="91425">
            <a:normAutofit/>
          </a:bodyPr>
          <a:lstStyle/>
          <a:p>
            <a:pPr indent="0" lvl="0" marL="0" rtl="0" algn="ctr">
              <a:lnSpc>
                <a:spcPct val="100000"/>
              </a:lnSpc>
              <a:spcBef>
                <a:spcPts val="0"/>
              </a:spcBef>
              <a:spcAft>
                <a:spcPts val="0"/>
              </a:spcAft>
              <a:buNone/>
            </a:pPr>
            <a:r>
              <a:t/>
            </a:r>
            <a:endParaRPr sz="800">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sp>
        <p:nvSpPr>
          <p:cNvPr id="914" name="Google Shape;914;p118"/>
          <p:cNvSpPr txBox="1"/>
          <p:nvPr>
            <p:ph type="title"/>
          </p:nvPr>
        </p:nvSpPr>
        <p:spPr>
          <a:xfrm>
            <a:off x="342912" y="203306"/>
            <a:ext cx="77751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COOLING PILOT: </a:t>
            </a:r>
            <a:r>
              <a:rPr lang="en"/>
              <a:t>Cooling Plaza (Day Sq)</a:t>
            </a:r>
            <a:endParaRPr/>
          </a:p>
        </p:txBody>
      </p:sp>
      <p:sp>
        <p:nvSpPr>
          <p:cNvPr id="915" name="Google Shape;915;p118"/>
          <p:cNvSpPr txBox="1"/>
          <p:nvPr>
            <p:ph idx="1" type="body"/>
          </p:nvPr>
        </p:nvSpPr>
        <p:spPr>
          <a:xfrm>
            <a:off x="325800" y="1323925"/>
            <a:ext cx="37239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b="0" lang="en" sz="1400"/>
              <a:t>Planned transition from parking lot to MBTA bus stop + plaza</a:t>
            </a:r>
            <a:endParaRPr b="0" sz="1400"/>
          </a:p>
          <a:p>
            <a:pPr indent="-317500" lvl="0" marL="457200" rtl="0" algn="l">
              <a:spcBef>
                <a:spcPts val="0"/>
              </a:spcBef>
              <a:spcAft>
                <a:spcPts val="0"/>
              </a:spcAft>
              <a:buSzPts val="1400"/>
              <a:buChar char="●"/>
            </a:pPr>
            <a:r>
              <a:rPr b="0" lang="en" sz="1400"/>
              <a:t>Summer 2024 activation will provide a shaded community gathering space</a:t>
            </a:r>
            <a:endParaRPr b="0" sz="1400"/>
          </a:p>
          <a:p>
            <a:pPr indent="-317500" lvl="0" marL="457200" rtl="0" algn="l">
              <a:spcBef>
                <a:spcPts val="0"/>
              </a:spcBef>
              <a:spcAft>
                <a:spcPts val="0"/>
              </a:spcAft>
              <a:buSzPts val="1400"/>
              <a:buChar char="●"/>
            </a:pPr>
            <a:r>
              <a:rPr b="0" lang="en" sz="1400"/>
              <a:t>Local partnerships will provide programming and test options for permanent design</a:t>
            </a:r>
            <a:endParaRPr sz="1400"/>
          </a:p>
          <a:p>
            <a:pPr indent="0" lvl="0" marL="0" rtl="0" algn="l">
              <a:spcBef>
                <a:spcPts val="1200"/>
              </a:spcBef>
              <a:spcAft>
                <a:spcPts val="1200"/>
              </a:spcAft>
              <a:buNone/>
            </a:pPr>
            <a:r>
              <a:t/>
            </a:r>
            <a:endParaRPr/>
          </a:p>
        </p:txBody>
      </p:sp>
      <p:sp>
        <p:nvSpPr>
          <p:cNvPr id="916" name="Google Shape;916;p118"/>
          <p:cNvSpPr txBox="1"/>
          <p:nvPr>
            <p:ph idx="2" type="subTitle"/>
          </p:nvPr>
        </p:nvSpPr>
        <p:spPr>
          <a:xfrm>
            <a:off x="342912" y="649325"/>
            <a:ext cx="7775100" cy="3357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lang="en"/>
              <a:t>MBTA - BTD - MONUM</a:t>
            </a:r>
            <a:endParaRPr/>
          </a:p>
        </p:txBody>
      </p:sp>
      <p:pic>
        <p:nvPicPr>
          <p:cNvPr id="917" name="Google Shape;917;p118"/>
          <p:cNvPicPr preferRelativeResize="0"/>
          <p:nvPr/>
        </p:nvPicPr>
        <p:blipFill>
          <a:blip r:embed="rId3">
            <a:alphaModFix/>
          </a:blip>
          <a:stretch>
            <a:fillRect/>
          </a:stretch>
        </p:blipFill>
        <p:spPr>
          <a:xfrm>
            <a:off x="4327825" y="3012175"/>
            <a:ext cx="4374024" cy="1822509"/>
          </a:xfrm>
          <a:prstGeom prst="rect">
            <a:avLst/>
          </a:prstGeom>
          <a:noFill/>
          <a:ln>
            <a:noFill/>
          </a:ln>
        </p:spPr>
      </p:pic>
      <p:pic>
        <p:nvPicPr>
          <p:cNvPr id="918" name="Google Shape;918;p118"/>
          <p:cNvPicPr preferRelativeResize="0"/>
          <p:nvPr/>
        </p:nvPicPr>
        <p:blipFill rotWithShape="1">
          <a:blip r:embed="rId4">
            <a:alphaModFix/>
          </a:blip>
          <a:srcRect b="27024" l="0" r="37523" t="27024"/>
          <a:stretch/>
        </p:blipFill>
        <p:spPr>
          <a:xfrm>
            <a:off x="4327825" y="738400"/>
            <a:ext cx="4374024" cy="2132276"/>
          </a:xfrm>
          <a:prstGeom prst="rect">
            <a:avLst/>
          </a:prstGeom>
          <a:noFill/>
          <a:ln>
            <a:noFill/>
          </a:ln>
        </p:spPr>
      </p:pic>
      <p:sp>
        <p:nvSpPr>
          <p:cNvPr id="919" name="Google Shape;919;p118"/>
          <p:cNvSpPr txBox="1"/>
          <p:nvPr>
            <p:ph idx="4294967295" type="body"/>
          </p:nvPr>
        </p:nvSpPr>
        <p:spPr>
          <a:xfrm>
            <a:off x="2531100" y="4745400"/>
            <a:ext cx="4081800" cy="398100"/>
          </a:xfrm>
          <a:prstGeom prst="rect">
            <a:avLst/>
          </a:prstGeom>
        </p:spPr>
        <p:txBody>
          <a:bodyPr anchorCtr="0" anchor="b" bIns="91425" lIns="91425" spcFirstLastPara="1" rIns="91425" wrap="square" tIns="91425">
            <a:normAutofit/>
          </a:bodyPr>
          <a:lstStyle/>
          <a:p>
            <a:pPr indent="0" lvl="0" marL="0" rtl="0" algn="ctr">
              <a:lnSpc>
                <a:spcPct val="100000"/>
              </a:lnSpc>
              <a:spcBef>
                <a:spcPts val="0"/>
              </a:spcBef>
              <a:spcAft>
                <a:spcPts val="0"/>
              </a:spcAft>
              <a:buNone/>
            </a:pPr>
            <a:r>
              <a:t/>
            </a:r>
            <a:endParaRPr sz="800">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sp>
        <p:nvSpPr>
          <p:cNvPr id="924" name="Google Shape;924;p119"/>
          <p:cNvSpPr txBox="1"/>
          <p:nvPr>
            <p:ph type="title"/>
          </p:nvPr>
        </p:nvSpPr>
        <p:spPr>
          <a:xfrm>
            <a:off x="342912" y="203306"/>
            <a:ext cx="77751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COOLING PILOT: </a:t>
            </a:r>
            <a:r>
              <a:rPr lang="en"/>
              <a:t>Route 28 Green Roofs</a:t>
            </a:r>
            <a:endParaRPr/>
          </a:p>
        </p:txBody>
      </p:sp>
      <p:sp>
        <p:nvSpPr>
          <p:cNvPr id="925" name="Google Shape;925;p119"/>
          <p:cNvSpPr txBox="1"/>
          <p:nvPr>
            <p:ph idx="1" type="body"/>
          </p:nvPr>
        </p:nvSpPr>
        <p:spPr>
          <a:xfrm>
            <a:off x="325800" y="1323925"/>
            <a:ext cx="39057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 sz="1400" u="sng">
                <a:solidFill>
                  <a:schemeClr val="hlink"/>
                </a:solidFill>
                <a:hlinkClick r:id="rId3"/>
              </a:rPr>
              <a:t>Social Impact Collaborative</a:t>
            </a:r>
            <a:r>
              <a:rPr b="0" lang="en" sz="1400"/>
              <a:t>, a Boston-based MWBE contractor will install green roofs on 30 existing bus shelters for summer 2024</a:t>
            </a:r>
            <a:endParaRPr b="0" sz="1400"/>
          </a:p>
          <a:p>
            <a:pPr indent="-317500" lvl="0" marL="457200" rtl="0" algn="l">
              <a:spcBef>
                <a:spcPts val="0"/>
              </a:spcBef>
              <a:spcAft>
                <a:spcPts val="0"/>
              </a:spcAft>
              <a:buClr>
                <a:srgbClr val="000000"/>
              </a:buClr>
              <a:buSzPts val="1400"/>
              <a:buChar char="●"/>
            </a:pPr>
            <a:r>
              <a:rPr b="0" lang="en" sz="1400">
                <a:solidFill>
                  <a:srgbClr val="000000"/>
                </a:solidFill>
              </a:rPr>
              <a:t>Improve </a:t>
            </a:r>
            <a:r>
              <a:rPr b="0" lang="en" sz="1400">
                <a:solidFill>
                  <a:srgbClr val="000000"/>
                </a:solidFill>
              </a:rPr>
              <a:t>transit riding experience through:</a:t>
            </a:r>
            <a:endParaRPr b="0" sz="1400">
              <a:solidFill>
                <a:srgbClr val="000000"/>
              </a:solidFill>
            </a:endParaRPr>
          </a:p>
          <a:p>
            <a:pPr indent="-317500" lvl="1" marL="914400" rtl="0" algn="l">
              <a:spcBef>
                <a:spcPts val="0"/>
              </a:spcBef>
              <a:spcAft>
                <a:spcPts val="0"/>
              </a:spcAft>
              <a:buSzPts val="1400"/>
              <a:buFont typeface="Montserrat"/>
              <a:buChar char="●"/>
            </a:pPr>
            <a:r>
              <a:rPr lang="en">
                <a:latin typeface="Montserrat"/>
                <a:ea typeface="Montserrat"/>
                <a:cs typeface="Montserrat"/>
                <a:sym typeface="Montserrat"/>
              </a:rPr>
              <a:t>decreased microclimate temps</a:t>
            </a:r>
            <a:endParaRPr>
              <a:latin typeface="Montserrat"/>
              <a:ea typeface="Montserrat"/>
              <a:cs typeface="Montserrat"/>
              <a:sym typeface="Montserrat"/>
            </a:endParaRPr>
          </a:p>
          <a:p>
            <a:pPr indent="-317500" lvl="1" marL="914400" rtl="0" algn="l">
              <a:spcBef>
                <a:spcPts val="0"/>
              </a:spcBef>
              <a:spcAft>
                <a:spcPts val="0"/>
              </a:spcAft>
              <a:buSzPts val="1400"/>
              <a:buFont typeface="Montserrat"/>
              <a:buChar char="●"/>
            </a:pPr>
            <a:r>
              <a:rPr lang="en">
                <a:latin typeface="Montserrat"/>
                <a:ea typeface="Montserrat"/>
                <a:cs typeface="Montserrat"/>
                <a:sym typeface="Montserrat"/>
              </a:rPr>
              <a:t>increase stormwater retention</a:t>
            </a:r>
            <a:endParaRPr>
              <a:latin typeface="Montserrat"/>
              <a:ea typeface="Montserrat"/>
              <a:cs typeface="Montserrat"/>
              <a:sym typeface="Montserrat"/>
            </a:endParaRPr>
          </a:p>
          <a:p>
            <a:pPr indent="-317500" lvl="0" marL="457200" rtl="0" algn="l">
              <a:spcBef>
                <a:spcPts val="0"/>
              </a:spcBef>
              <a:spcAft>
                <a:spcPts val="0"/>
              </a:spcAft>
              <a:buSzPts val="1400"/>
              <a:buChar char="●"/>
            </a:pPr>
            <a:r>
              <a:rPr b="0" lang="en" sz="1400"/>
              <a:t>Training opportunity for PowerCorps</a:t>
            </a:r>
            <a:endParaRPr/>
          </a:p>
        </p:txBody>
      </p:sp>
      <p:sp>
        <p:nvSpPr>
          <p:cNvPr id="926" name="Google Shape;926;p119"/>
          <p:cNvSpPr txBox="1"/>
          <p:nvPr>
            <p:ph idx="2" type="subTitle"/>
          </p:nvPr>
        </p:nvSpPr>
        <p:spPr>
          <a:xfrm>
            <a:off x="342912" y="649325"/>
            <a:ext cx="7775100" cy="3357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lang="en"/>
              <a:t>EEOS - OGI - BTD - PWD - MONUM</a:t>
            </a:r>
            <a:endParaRPr/>
          </a:p>
        </p:txBody>
      </p:sp>
      <p:pic>
        <p:nvPicPr>
          <p:cNvPr id="927" name="Google Shape;927;p119"/>
          <p:cNvPicPr preferRelativeResize="0"/>
          <p:nvPr/>
        </p:nvPicPr>
        <p:blipFill>
          <a:blip r:embed="rId4">
            <a:alphaModFix/>
          </a:blip>
          <a:stretch>
            <a:fillRect/>
          </a:stretch>
        </p:blipFill>
        <p:spPr>
          <a:xfrm>
            <a:off x="4437550" y="985025"/>
            <a:ext cx="2612641" cy="3949793"/>
          </a:xfrm>
          <a:prstGeom prst="rect">
            <a:avLst/>
          </a:prstGeom>
          <a:noFill/>
          <a:ln>
            <a:noFill/>
          </a:ln>
        </p:spPr>
      </p:pic>
      <p:pic>
        <p:nvPicPr>
          <p:cNvPr id="928" name="Google Shape;928;p119"/>
          <p:cNvPicPr preferRelativeResize="0"/>
          <p:nvPr/>
        </p:nvPicPr>
        <p:blipFill>
          <a:blip r:embed="rId5">
            <a:alphaModFix/>
          </a:blip>
          <a:stretch>
            <a:fillRect/>
          </a:stretch>
        </p:blipFill>
        <p:spPr>
          <a:xfrm>
            <a:off x="7176950" y="985025"/>
            <a:ext cx="1758622" cy="2344822"/>
          </a:xfrm>
          <a:prstGeom prst="rect">
            <a:avLst/>
          </a:prstGeom>
          <a:noFill/>
          <a:ln>
            <a:noFill/>
          </a:ln>
        </p:spPr>
      </p:pic>
      <p:pic>
        <p:nvPicPr>
          <p:cNvPr id="929" name="Google Shape;929;p119"/>
          <p:cNvPicPr preferRelativeResize="0"/>
          <p:nvPr/>
        </p:nvPicPr>
        <p:blipFill rotWithShape="1">
          <a:blip r:embed="rId6">
            <a:alphaModFix/>
          </a:blip>
          <a:srcRect b="4029" l="6069" r="4010" t="2903"/>
          <a:stretch/>
        </p:blipFill>
        <p:spPr>
          <a:xfrm>
            <a:off x="7253150" y="3395725"/>
            <a:ext cx="1599213" cy="1671575"/>
          </a:xfrm>
          <a:prstGeom prst="rect">
            <a:avLst/>
          </a:prstGeom>
          <a:noFill/>
          <a:ln>
            <a:noFill/>
          </a:ln>
        </p:spPr>
      </p:pic>
      <p:sp>
        <p:nvSpPr>
          <p:cNvPr id="930" name="Google Shape;930;p119"/>
          <p:cNvSpPr txBox="1"/>
          <p:nvPr>
            <p:ph idx="4294967295" type="body"/>
          </p:nvPr>
        </p:nvSpPr>
        <p:spPr>
          <a:xfrm>
            <a:off x="2531100" y="4745400"/>
            <a:ext cx="4081800" cy="398100"/>
          </a:xfrm>
          <a:prstGeom prst="rect">
            <a:avLst/>
          </a:prstGeom>
        </p:spPr>
        <p:txBody>
          <a:bodyPr anchorCtr="0" anchor="b" bIns="91425" lIns="91425" spcFirstLastPara="1" rIns="91425" wrap="square" tIns="91425">
            <a:normAutofit/>
          </a:bodyPr>
          <a:lstStyle/>
          <a:p>
            <a:pPr indent="0" lvl="0" marL="0" rtl="0" algn="l">
              <a:lnSpc>
                <a:spcPct val="100000"/>
              </a:lnSpc>
              <a:spcBef>
                <a:spcPts val="0"/>
              </a:spcBef>
              <a:spcAft>
                <a:spcPts val="0"/>
              </a:spcAft>
              <a:buNone/>
            </a:pPr>
            <a:r>
              <a:t/>
            </a:r>
            <a:endParaRPr sz="800">
              <a:solidFill>
                <a:srgbClr val="FF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sp>
        <p:nvSpPr>
          <p:cNvPr id="935" name="Google Shape;935;p120"/>
          <p:cNvSpPr txBox="1"/>
          <p:nvPr>
            <p:ph type="title"/>
          </p:nvPr>
        </p:nvSpPr>
        <p:spPr>
          <a:xfrm>
            <a:off x="311700" y="175250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36" name="Google Shape;936;p120"/>
          <p:cNvSpPr txBox="1"/>
          <p:nvPr>
            <p:ph idx="2" type="title"/>
          </p:nvPr>
        </p:nvSpPr>
        <p:spPr>
          <a:xfrm>
            <a:off x="267789" y="228540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937" name="Google Shape;937;p120"/>
          <p:cNvPicPr preferRelativeResize="0"/>
          <p:nvPr/>
        </p:nvPicPr>
        <p:blipFill>
          <a:blip r:embed="rId3">
            <a:alphaModFix/>
          </a:blip>
          <a:stretch>
            <a:fillRect/>
          </a:stretch>
        </p:blipFill>
        <p:spPr>
          <a:xfrm>
            <a:off x="0" y="-296825"/>
            <a:ext cx="9671702" cy="54403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sp>
        <p:nvSpPr>
          <p:cNvPr id="942" name="Google Shape;942;p121"/>
          <p:cNvSpPr txBox="1"/>
          <p:nvPr>
            <p:ph idx="1" type="body"/>
          </p:nvPr>
        </p:nvSpPr>
        <p:spPr>
          <a:xfrm>
            <a:off x="325975" y="738350"/>
            <a:ext cx="8403900" cy="41679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r>
              <a:t/>
            </a:r>
            <a:endParaRPr b="0" sz="1800">
              <a:solidFill>
                <a:srgbClr val="000000"/>
              </a:solidFill>
              <a:latin typeface="Lora"/>
              <a:ea typeface="Lora"/>
              <a:cs typeface="Lora"/>
              <a:sym typeface="Lora"/>
            </a:endParaRPr>
          </a:p>
          <a:p>
            <a:pPr indent="-336550" lvl="0" marL="457200" rtl="0" algn="l">
              <a:spcBef>
                <a:spcPts val="1200"/>
              </a:spcBef>
              <a:spcAft>
                <a:spcPts val="0"/>
              </a:spcAft>
              <a:buClr>
                <a:srgbClr val="000000"/>
              </a:buClr>
              <a:buSzPts val="1700"/>
              <a:buFont typeface="Lora"/>
              <a:buChar char="●"/>
            </a:pPr>
            <a:r>
              <a:rPr b="0" lang="en" sz="1700">
                <a:solidFill>
                  <a:srgbClr val="000000"/>
                </a:solidFill>
                <a:latin typeface="Lora"/>
                <a:ea typeface="Lora"/>
                <a:cs typeface="Lora"/>
                <a:sym typeface="Lora"/>
              </a:rPr>
              <a:t>The Building Emissions Reduction and Disclosure Ordinance (BERDO) is a </a:t>
            </a:r>
            <a:endParaRPr b="0" sz="1700">
              <a:solidFill>
                <a:srgbClr val="000000"/>
              </a:solidFill>
              <a:latin typeface="Lora"/>
              <a:ea typeface="Lora"/>
              <a:cs typeface="Lora"/>
              <a:sym typeface="Lora"/>
            </a:endParaRPr>
          </a:p>
          <a:p>
            <a:pPr indent="-336550" lvl="0" marL="457200" rtl="0" algn="l">
              <a:spcBef>
                <a:spcPts val="0"/>
              </a:spcBef>
              <a:spcAft>
                <a:spcPts val="0"/>
              </a:spcAft>
              <a:buClr>
                <a:srgbClr val="000000"/>
              </a:buClr>
              <a:buSzPts val="1700"/>
              <a:buFont typeface="Lora"/>
              <a:buChar char="●"/>
            </a:pPr>
            <a:r>
              <a:rPr b="0" lang="en" sz="1700">
                <a:solidFill>
                  <a:srgbClr val="000000"/>
                </a:solidFill>
                <a:latin typeface="Lora"/>
                <a:ea typeface="Lora"/>
                <a:cs typeface="Lora"/>
                <a:sym typeface="Lora"/>
              </a:rPr>
              <a:t>building decarbonization policy that addresses Boston’s largest source of emissions.</a:t>
            </a:r>
            <a:endParaRPr b="0" sz="1700">
              <a:solidFill>
                <a:srgbClr val="000000"/>
              </a:solidFill>
              <a:latin typeface="Lora"/>
              <a:ea typeface="Lora"/>
              <a:cs typeface="Lora"/>
              <a:sym typeface="Lora"/>
            </a:endParaRPr>
          </a:p>
          <a:p>
            <a:pPr indent="-336550" lvl="1" marL="914400" rtl="0" algn="l">
              <a:spcBef>
                <a:spcPts val="0"/>
              </a:spcBef>
              <a:spcAft>
                <a:spcPts val="0"/>
              </a:spcAft>
              <a:buClr>
                <a:srgbClr val="000000"/>
              </a:buClr>
              <a:buSzPts val="1700"/>
              <a:buFont typeface="Lora"/>
              <a:buChar char="○"/>
            </a:pPr>
            <a:r>
              <a:rPr b="0" lang="en" sz="1700">
                <a:solidFill>
                  <a:srgbClr val="000000"/>
                </a:solidFill>
                <a:latin typeface="Lora"/>
                <a:ea typeface="Lora"/>
                <a:cs typeface="Lora"/>
                <a:sym typeface="Lora"/>
              </a:rPr>
              <a:t>Existing buildings contribute 70% of the total community-wide emissions in Boston.</a:t>
            </a:r>
            <a:endParaRPr b="0" sz="1700">
              <a:solidFill>
                <a:srgbClr val="000000"/>
              </a:solidFill>
              <a:latin typeface="Lora"/>
              <a:ea typeface="Lora"/>
              <a:cs typeface="Lora"/>
              <a:sym typeface="Lora"/>
            </a:endParaRPr>
          </a:p>
          <a:p>
            <a:pPr indent="-336550" lvl="0" marL="457200" rtl="0" algn="l">
              <a:spcBef>
                <a:spcPts val="0"/>
              </a:spcBef>
              <a:spcAft>
                <a:spcPts val="0"/>
              </a:spcAft>
              <a:buClr>
                <a:srgbClr val="000000"/>
              </a:buClr>
              <a:buSzPts val="1700"/>
              <a:buFont typeface="Lora"/>
              <a:buChar char="●"/>
            </a:pPr>
            <a:r>
              <a:rPr b="0" lang="en" sz="1700">
                <a:solidFill>
                  <a:srgbClr val="000000"/>
                </a:solidFill>
                <a:latin typeface="Lora"/>
                <a:ea typeface="Lora"/>
                <a:cs typeface="Lora"/>
                <a:sym typeface="Lora"/>
              </a:rPr>
              <a:t>BERDO requires medium and large buildings in Boston to progressively reduce their greenhouse gas emissions over time to achieve net-zero emissions by 2050.</a:t>
            </a:r>
            <a:endParaRPr b="0" sz="1700">
              <a:solidFill>
                <a:srgbClr val="000000"/>
              </a:solidFill>
              <a:latin typeface="Lora"/>
              <a:ea typeface="Lora"/>
              <a:cs typeface="Lora"/>
              <a:sym typeface="Lora"/>
            </a:endParaRPr>
          </a:p>
          <a:p>
            <a:pPr indent="-336550" lvl="0" marL="457200" rtl="0" algn="l">
              <a:spcBef>
                <a:spcPts val="0"/>
              </a:spcBef>
              <a:spcAft>
                <a:spcPts val="0"/>
              </a:spcAft>
              <a:buClr>
                <a:srgbClr val="000000"/>
              </a:buClr>
              <a:buSzPts val="1700"/>
              <a:buFont typeface="Lora"/>
              <a:buChar char="●"/>
            </a:pPr>
            <a:r>
              <a:rPr b="0" lang="en" sz="1700">
                <a:solidFill>
                  <a:srgbClr val="000000"/>
                </a:solidFill>
                <a:latin typeface="Lora"/>
                <a:ea typeface="Lora"/>
                <a:cs typeface="Lora"/>
                <a:sym typeface="Lora"/>
              </a:rPr>
              <a:t>By complying with BERDO, 5% of buildings in Boston could collectively reduce city-wide emissions by nearly 40%.</a:t>
            </a:r>
            <a:endParaRPr b="0" sz="1700">
              <a:solidFill>
                <a:srgbClr val="000000"/>
              </a:solidFill>
              <a:latin typeface="Lora"/>
              <a:ea typeface="Lora"/>
              <a:cs typeface="Lora"/>
              <a:sym typeface="Lora"/>
            </a:endParaRPr>
          </a:p>
          <a:p>
            <a:pPr indent="-336550" lvl="0" marL="457200" rtl="0" algn="l">
              <a:spcBef>
                <a:spcPts val="0"/>
              </a:spcBef>
              <a:spcAft>
                <a:spcPts val="0"/>
              </a:spcAft>
              <a:buClr>
                <a:srgbClr val="000000"/>
              </a:buClr>
              <a:buSzPts val="1700"/>
              <a:buFont typeface="Lora"/>
              <a:buChar char="●"/>
            </a:pPr>
            <a:r>
              <a:rPr lang="en" sz="1700">
                <a:solidFill>
                  <a:srgbClr val="000000"/>
                </a:solidFill>
                <a:latin typeface="Lora"/>
                <a:ea typeface="Lora"/>
                <a:cs typeface="Lora"/>
                <a:sym typeface="Lora"/>
              </a:rPr>
              <a:t>BERDO is the most impactful emissions reduction tool we have. Successful implementation is essential to meet our net-zero emissions goal. </a:t>
            </a:r>
            <a:endParaRPr sz="1700">
              <a:solidFill>
                <a:srgbClr val="000000"/>
              </a:solidFill>
              <a:latin typeface="Lora"/>
              <a:ea typeface="Lora"/>
              <a:cs typeface="Lora"/>
              <a:sym typeface="Lora"/>
            </a:endParaRPr>
          </a:p>
          <a:p>
            <a:pPr indent="0" lvl="0" marL="0" rtl="0" algn="l">
              <a:spcBef>
                <a:spcPts val="1200"/>
              </a:spcBef>
              <a:spcAft>
                <a:spcPts val="0"/>
              </a:spcAft>
              <a:buNone/>
            </a:pPr>
            <a:r>
              <a:t/>
            </a:r>
            <a:endParaRPr b="0" sz="1600">
              <a:solidFill>
                <a:srgbClr val="000000"/>
              </a:solidFill>
              <a:latin typeface="Lora"/>
              <a:ea typeface="Lora"/>
              <a:cs typeface="Lora"/>
              <a:sym typeface="Lora"/>
            </a:endParaRPr>
          </a:p>
        </p:txBody>
      </p:sp>
      <p:sp>
        <p:nvSpPr>
          <p:cNvPr id="943" name="Google Shape;943;p121"/>
          <p:cNvSpPr txBox="1"/>
          <p:nvPr>
            <p:ph type="title"/>
          </p:nvPr>
        </p:nvSpPr>
        <p:spPr>
          <a:xfrm>
            <a:off x="252637" y="209475"/>
            <a:ext cx="7775100" cy="3936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r>
              <a:rPr lang="en" sz="1800">
                <a:solidFill>
                  <a:schemeClr val="lt1"/>
                </a:solidFill>
              </a:rPr>
              <a:t>BUILDING EMISSIONS REDUCTION &amp; DISCLOSURE ORDINANCE</a:t>
            </a:r>
            <a:endParaRPr>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104"/>
          <p:cNvSpPr txBox="1"/>
          <p:nvPr>
            <p:ph idx="1" type="body"/>
          </p:nvPr>
        </p:nvSpPr>
        <p:spPr>
          <a:xfrm>
            <a:off x="4104225" y="950050"/>
            <a:ext cx="4869900" cy="3715200"/>
          </a:xfrm>
          <a:prstGeom prst="rect">
            <a:avLst/>
          </a:prstGeom>
        </p:spPr>
        <p:txBody>
          <a:bodyPr anchorCtr="0" anchor="ctr" bIns="68575" lIns="68575" spcFirstLastPara="1" rIns="68575" wrap="square" tIns="68575">
            <a:noAutofit/>
          </a:bodyPr>
          <a:lstStyle/>
          <a:p>
            <a:pPr indent="-279400" lvl="0" marL="342900" rtl="0" algn="l">
              <a:spcBef>
                <a:spcPts val="0"/>
              </a:spcBef>
              <a:spcAft>
                <a:spcPts val="0"/>
              </a:spcAft>
              <a:buClr>
                <a:srgbClr val="000000"/>
              </a:buClr>
              <a:buSzPts val="1800"/>
              <a:buFont typeface="Lora"/>
              <a:buChar char="●"/>
            </a:pPr>
            <a:r>
              <a:rPr b="0" lang="en" sz="1800">
                <a:solidFill>
                  <a:srgbClr val="000000"/>
                </a:solidFill>
                <a:latin typeface="Lora"/>
                <a:ea typeface="Lora"/>
                <a:cs typeface="Lora"/>
                <a:sym typeface="Lora"/>
              </a:rPr>
              <a:t>This is </a:t>
            </a:r>
            <a:r>
              <a:rPr b="0" lang="en" sz="1800">
                <a:solidFill>
                  <a:srgbClr val="000000"/>
                </a:solidFill>
                <a:latin typeface="Lora"/>
                <a:ea typeface="Lora"/>
                <a:cs typeface="Lora"/>
                <a:sym typeface="Lora"/>
              </a:rPr>
              <a:t>the</a:t>
            </a:r>
            <a:r>
              <a:rPr b="0" lang="en" sz="1800">
                <a:solidFill>
                  <a:srgbClr val="000000"/>
                </a:solidFill>
                <a:latin typeface="Lora"/>
                <a:ea typeface="Lora"/>
                <a:cs typeface="Lora"/>
                <a:sym typeface="Lora"/>
              </a:rPr>
              <a:t> first Chief Climate Officer position in Boston. </a:t>
            </a:r>
            <a:endParaRPr b="0" sz="1800">
              <a:solidFill>
                <a:srgbClr val="000000"/>
              </a:solidFill>
              <a:latin typeface="Lora"/>
              <a:ea typeface="Lora"/>
              <a:cs typeface="Lora"/>
              <a:sym typeface="Lora"/>
            </a:endParaRPr>
          </a:p>
          <a:p>
            <a:pPr indent="-279400" lvl="0" marL="342900" rtl="0" algn="l">
              <a:spcBef>
                <a:spcPts val="0"/>
              </a:spcBef>
              <a:spcAft>
                <a:spcPts val="0"/>
              </a:spcAft>
              <a:buClr>
                <a:srgbClr val="000000"/>
              </a:buClr>
              <a:buSzPts val="1800"/>
              <a:buFont typeface="Lora"/>
              <a:buChar char="●"/>
            </a:pPr>
            <a:r>
              <a:rPr b="0" lang="en" sz="1800">
                <a:solidFill>
                  <a:srgbClr val="000000"/>
                </a:solidFill>
                <a:latin typeface="Lora"/>
                <a:ea typeface="Lora"/>
                <a:cs typeface="Lora"/>
                <a:sym typeface="Lora"/>
              </a:rPr>
              <a:t>Priorities of this role include spearheading the Mayor's agenda on climate action while advancing Boston's commitment to sustainability, resilience, and environmental justice. </a:t>
            </a:r>
            <a:endParaRPr b="0" sz="1800">
              <a:solidFill>
                <a:srgbClr val="000000"/>
              </a:solidFill>
              <a:latin typeface="Lora"/>
              <a:ea typeface="Lora"/>
              <a:cs typeface="Lora"/>
              <a:sym typeface="Lora"/>
            </a:endParaRPr>
          </a:p>
          <a:p>
            <a:pPr indent="-279400" lvl="0" marL="342900" rtl="0" algn="l">
              <a:spcBef>
                <a:spcPts val="0"/>
              </a:spcBef>
              <a:spcAft>
                <a:spcPts val="0"/>
              </a:spcAft>
              <a:buClr>
                <a:srgbClr val="000000"/>
              </a:buClr>
              <a:buSzPts val="1800"/>
              <a:buFont typeface="Lora"/>
              <a:buChar char="●"/>
            </a:pPr>
            <a:r>
              <a:rPr b="0" lang="en" sz="1800">
                <a:solidFill>
                  <a:srgbClr val="000000"/>
                </a:solidFill>
                <a:latin typeface="Lora"/>
                <a:ea typeface="Lora"/>
                <a:cs typeface="Lora"/>
                <a:sym typeface="Lora"/>
              </a:rPr>
              <a:t>Leads all of government approach to climate action. </a:t>
            </a:r>
            <a:endParaRPr b="0" sz="1800">
              <a:solidFill>
                <a:srgbClr val="000000"/>
              </a:solidFill>
              <a:latin typeface="Lora"/>
              <a:ea typeface="Lora"/>
              <a:cs typeface="Lora"/>
              <a:sym typeface="Lora"/>
            </a:endParaRPr>
          </a:p>
        </p:txBody>
      </p:sp>
      <p:sp>
        <p:nvSpPr>
          <p:cNvPr id="702" name="Google Shape;702;p104"/>
          <p:cNvSpPr txBox="1"/>
          <p:nvPr>
            <p:ph type="title"/>
          </p:nvPr>
        </p:nvSpPr>
        <p:spPr>
          <a:xfrm>
            <a:off x="252637" y="209475"/>
            <a:ext cx="7775100" cy="3936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r>
              <a:rPr lang="en" sz="1800">
                <a:solidFill>
                  <a:schemeClr val="lt1"/>
                </a:solidFill>
              </a:rPr>
              <a:t>CHIEF CLIMATE OFFICER</a:t>
            </a:r>
            <a:endParaRPr>
              <a:solidFill>
                <a:schemeClr val="lt1"/>
              </a:solidFill>
            </a:endParaRPr>
          </a:p>
        </p:txBody>
      </p:sp>
      <p:pic>
        <p:nvPicPr>
          <p:cNvPr id="703" name="Google Shape;703;p104"/>
          <p:cNvPicPr preferRelativeResize="0"/>
          <p:nvPr/>
        </p:nvPicPr>
        <p:blipFill>
          <a:blip r:embed="rId3">
            <a:alphaModFix/>
          </a:blip>
          <a:stretch>
            <a:fillRect/>
          </a:stretch>
        </p:blipFill>
        <p:spPr>
          <a:xfrm>
            <a:off x="252625" y="1357600"/>
            <a:ext cx="3643325" cy="242829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sp>
        <p:nvSpPr>
          <p:cNvPr id="948" name="Google Shape;948;p122"/>
          <p:cNvSpPr txBox="1"/>
          <p:nvPr>
            <p:ph type="title"/>
          </p:nvPr>
        </p:nvSpPr>
        <p:spPr>
          <a:xfrm>
            <a:off x="222712" y="184481"/>
            <a:ext cx="77751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Boston is a national leader in Building Performance Standards</a:t>
            </a:r>
            <a:endParaRPr sz="1800"/>
          </a:p>
        </p:txBody>
      </p:sp>
      <p:sp>
        <p:nvSpPr>
          <p:cNvPr id="949" name="Google Shape;949;p122"/>
          <p:cNvSpPr txBox="1"/>
          <p:nvPr>
            <p:ph idx="2" type="subTitle"/>
          </p:nvPr>
        </p:nvSpPr>
        <p:spPr>
          <a:xfrm>
            <a:off x="222712" y="576375"/>
            <a:ext cx="7775100" cy="335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BERDO team is often consulted by other jurisdictions on BPS design and implementation</a:t>
            </a:r>
            <a:endParaRPr/>
          </a:p>
        </p:txBody>
      </p:sp>
      <p:pic>
        <p:nvPicPr>
          <p:cNvPr id="950" name="Google Shape;950;p122"/>
          <p:cNvPicPr preferRelativeResize="0"/>
          <p:nvPr/>
        </p:nvPicPr>
        <p:blipFill>
          <a:blip r:embed="rId3">
            <a:alphaModFix/>
          </a:blip>
          <a:stretch>
            <a:fillRect/>
          </a:stretch>
        </p:blipFill>
        <p:spPr>
          <a:xfrm>
            <a:off x="222700" y="1049325"/>
            <a:ext cx="6512400" cy="3234150"/>
          </a:xfrm>
          <a:prstGeom prst="rect">
            <a:avLst/>
          </a:prstGeom>
          <a:noFill/>
          <a:ln>
            <a:noFill/>
          </a:ln>
        </p:spPr>
      </p:pic>
      <p:sp>
        <p:nvSpPr>
          <p:cNvPr id="951" name="Google Shape;951;p122"/>
          <p:cNvSpPr txBox="1"/>
          <p:nvPr/>
        </p:nvSpPr>
        <p:spPr>
          <a:xfrm>
            <a:off x="374350" y="4546775"/>
            <a:ext cx="1126200" cy="19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091F2F"/>
                </a:solidFill>
                <a:latin typeface="Lora"/>
                <a:ea typeface="Lora"/>
                <a:cs typeface="Lora"/>
                <a:sym typeface="Lora"/>
              </a:rPr>
              <a:t>Source: IMT</a:t>
            </a:r>
            <a:endParaRPr sz="800">
              <a:solidFill>
                <a:srgbClr val="091F2F"/>
              </a:solidFill>
              <a:latin typeface="Lora"/>
              <a:ea typeface="Lora"/>
              <a:cs typeface="Lora"/>
              <a:sym typeface="Lora"/>
            </a:endParaRPr>
          </a:p>
        </p:txBody>
      </p:sp>
      <p:sp>
        <p:nvSpPr>
          <p:cNvPr id="952" name="Google Shape;952;p122"/>
          <p:cNvSpPr txBox="1"/>
          <p:nvPr/>
        </p:nvSpPr>
        <p:spPr>
          <a:xfrm>
            <a:off x="6821750" y="1299350"/>
            <a:ext cx="2088900" cy="2654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rPr lang="en">
                <a:solidFill>
                  <a:srgbClr val="091F2F"/>
                </a:solidFill>
                <a:latin typeface="Lora"/>
                <a:ea typeface="Lora"/>
                <a:cs typeface="Lora"/>
                <a:sym typeface="Lora"/>
              </a:rPr>
              <a:t>BERDO is a leading Building Performance Standard in the U.S., and one of the few program of this kind that include an explicit </a:t>
            </a:r>
            <a:r>
              <a:rPr b="1" lang="en">
                <a:solidFill>
                  <a:srgbClr val="0855A3"/>
                </a:solidFill>
                <a:latin typeface="Lora"/>
                <a:ea typeface="Lora"/>
                <a:cs typeface="Lora"/>
                <a:sym typeface="Lora"/>
              </a:rPr>
              <a:t>environmental justice </a:t>
            </a:r>
            <a:r>
              <a:rPr lang="en">
                <a:solidFill>
                  <a:srgbClr val="091F2F"/>
                </a:solidFill>
                <a:latin typeface="Lora"/>
                <a:ea typeface="Lora"/>
                <a:cs typeface="Lora"/>
                <a:sym typeface="Lora"/>
              </a:rPr>
              <a:t>components.</a:t>
            </a:r>
            <a:endParaRPr>
              <a:solidFill>
                <a:srgbClr val="091F2F"/>
              </a:solidFill>
              <a:latin typeface="Lora"/>
              <a:ea typeface="Lora"/>
              <a:cs typeface="Lora"/>
              <a:sym typeface="Lor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p123"/>
          <p:cNvSpPr txBox="1"/>
          <p:nvPr>
            <p:ph type="title"/>
          </p:nvPr>
        </p:nvSpPr>
        <p:spPr>
          <a:xfrm>
            <a:off x="222712" y="184481"/>
            <a:ext cx="77751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 sz="2800">
                <a:latin typeface="Arial"/>
                <a:ea typeface="Arial"/>
                <a:cs typeface="Arial"/>
                <a:sym typeface="Arial"/>
              </a:rPr>
              <a:t> </a:t>
            </a:r>
            <a:endParaRPr b="0" sz="2800">
              <a:latin typeface="Arial"/>
              <a:ea typeface="Arial"/>
              <a:cs typeface="Arial"/>
              <a:sym typeface="Arial"/>
            </a:endParaRPr>
          </a:p>
        </p:txBody>
      </p:sp>
      <p:sp>
        <p:nvSpPr>
          <p:cNvPr id="958" name="Google Shape;958;p123"/>
          <p:cNvSpPr txBox="1"/>
          <p:nvPr>
            <p:ph idx="2" type="subTitle"/>
          </p:nvPr>
        </p:nvSpPr>
        <p:spPr>
          <a:xfrm>
            <a:off x="222712" y="576375"/>
            <a:ext cx="7775100" cy="335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 </a:t>
            </a:r>
            <a:endParaRPr/>
          </a:p>
        </p:txBody>
      </p:sp>
      <p:sp>
        <p:nvSpPr>
          <p:cNvPr id="959" name="Google Shape;959;p123"/>
          <p:cNvSpPr txBox="1"/>
          <p:nvPr>
            <p:ph type="title"/>
          </p:nvPr>
        </p:nvSpPr>
        <p:spPr>
          <a:xfrm>
            <a:off x="222699" y="270200"/>
            <a:ext cx="81717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When will buildings need to comply with BERDO?</a:t>
            </a:r>
            <a:endParaRPr sz="1800"/>
          </a:p>
        </p:txBody>
      </p:sp>
      <p:sp>
        <p:nvSpPr>
          <p:cNvPr id="960" name="Google Shape;960;p123"/>
          <p:cNvSpPr txBox="1"/>
          <p:nvPr>
            <p:ph idx="1" type="body"/>
          </p:nvPr>
        </p:nvSpPr>
        <p:spPr>
          <a:xfrm>
            <a:off x="222700" y="1003450"/>
            <a:ext cx="7868400" cy="1092300"/>
          </a:xfrm>
          <a:prstGeom prst="rect">
            <a:avLst/>
          </a:prstGeom>
        </p:spPr>
        <p:txBody>
          <a:bodyPr anchorCtr="0" anchor="t" bIns="91425" lIns="91425" spcFirstLastPara="1" rIns="91425" wrap="square" tIns="91425">
            <a:noAutofit/>
          </a:bodyPr>
          <a:lstStyle/>
          <a:p>
            <a:pPr indent="-254000" lvl="0" marL="342900" rtl="0" algn="l">
              <a:lnSpc>
                <a:spcPct val="115000"/>
              </a:lnSpc>
              <a:spcBef>
                <a:spcPts val="0"/>
              </a:spcBef>
              <a:spcAft>
                <a:spcPts val="0"/>
              </a:spcAft>
              <a:buClr>
                <a:srgbClr val="FB4D42"/>
              </a:buClr>
              <a:buSzPts val="1400"/>
              <a:buFont typeface="Lora"/>
              <a:buChar char="●"/>
            </a:pPr>
            <a:r>
              <a:rPr lang="en" sz="1400">
                <a:solidFill>
                  <a:schemeClr val="dk1"/>
                </a:solidFill>
              </a:rPr>
              <a:t>Reporting and third-party verification of data have been required since 2022.</a:t>
            </a:r>
            <a:endParaRPr sz="1400">
              <a:solidFill>
                <a:schemeClr val="dk1"/>
              </a:solidFill>
            </a:endParaRPr>
          </a:p>
          <a:p>
            <a:pPr indent="-254000" lvl="0" marL="342900" rtl="0" algn="l">
              <a:lnSpc>
                <a:spcPct val="115000"/>
              </a:lnSpc>
              <a:spcBef>
                <a:spcPts val="1000"/>
              </a:spcBef>
              <a:spcAft>
                <a:spcPts val="1000"/>
              </a:spcAft>
              <a:buClr>
                <a:srgbClr val="FB4D42"/>
              </a:buClr>
              <a:buSzPts val="1400"/>
              <a:buChar char="●"/>
            </a:pPr>
            <a:r>
              <a:rPr lang="en" sz="1400">
                <a:solidFill>
                  <a:schemeClr val="dk1"/>
                </a:solidFill>
              </a:rPr>
              <a:t>Emissions compliance will begin in 2025 or 2030, depending on the building size.</a:t>
            </a:r>
            <a:endParaRPr sz="1400">
              <a:solidFill>
                <a:schemeClr val="dk1"/>
              </a:solidFill>
            </a:endParaRPr>
          </a:p>
        </p:txBody>
      </p:sp>
      <p:pic>
        <p:nvPicPr>
          <p:cNvPr id="961" name="Google Shape;961;p123"/>
          <p:cNvPicPr preferRelativeResize="0"/>
          <p:nvPr/>
        </p:nvPicPr>
        <p:blipFill>
          <a:blip r:embed="rId3">
            <a:alphaModFix/>
          </a:blip>
          <a:stretch>
            <a:fillRect/>
          </a:stretch>
        </p:blipFill>
        <p:spPr>
          <a:xfrm>
            <a:off x="2139000" y="1895200"/>
            <a:ext cx="4339104" cy="27429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124"/>
          <p:cNvSpPr txBox="1"/>
          <p:nvPr>
            <p:ph idx="4294967295" type="body"/>
          </p:nvPr>
        </p:nvSpPr>
        <p:spPr>
          <a:xfrm>
            <a:off x="222712" y="1323919"/>
            <a:ext cx="3830700" cy="21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1600"/>
              </a:spcAft>
              <a:buNone/>
            </a:pPr>
            <a:r>
              <a:rPr lang="en"/>
              <a:t> </a:t>
            </a:r>
            <a:endParaRPr/>
          </a:p>
        </p:txBody>
      </p:sp>
      <p:sp>
        <p:nvSpPr>
          <p:cNvPr id="967" name="Google Shape;967;p124"/>
          <p:cNvSpPr txBox="1"/>
          <p:nvPr>
            <p:ph idx="1" type="body"/>
          </p:nvPr>
        </p:nvSpPr>
        <p:spPr>
          <a:xfrm>
            <a:off x="222700" y="1079650"/>
            <a:ext cx="3348300" cy="3416400"/>
          </a:xfrm>
          <a:prstGeom prst="rect">
            <a:avLst/>
          </a:prstGeom>
          <a:noFill/>
        </p:spPr>
        <p:txBody>
          <a:bodyPr anchorCtr="0" anchor="t" bIns="91425" lIns="91425" spcFirstLastPara="1" rIns="91425" wrap="square" tIns="91425">
            <a:noAutofit/>
          </a:bodyPr>
          <a:lstStyle/>
          <a:p>
            <a:pPr indent="-260350" lvl="0" marL="342900" rtl="0" algn="l">
              <a:lnSpc>
                <a:spcPct val="115000"/>
              </a:lnSpc>
              <a:spcBef>
                <a:spcPts val="0"/>
              </a:spcBef>
              <a:spcAft>
                <a:spcPts val="0"/>
              </a:spcAft>
              <a:buClr>
                <a:srgbClr val="FF454A"/>
              </a:buClr>
              <a:buSzPts val="1500"/>
              <a:buFont typeface="Lora"/>
              <a:buChar char="●"/>
            </a:pPr>
            <a:r>
              <a:rPr b="0" lang="en" sz="1500">
                <a:latin typeface="Lora"/>
                <a:ea typeface="Lora"/>
                <a:cs typeface="Lora"/>
                <a:sym typeface="Lora"/>
              </a:rPr>
              <a:t>Emissions standards set annual emissions intensity limits for each building use type. </a:t>
            </a:r>
            <a:endParaRPr b="0" sz="1500">
              <a:latin typeface="Lora"/>
              <a:ea typeface="Lora"/>
              <a:cs typeface="Lora"/>
              <a:sym typeface="Lora"/>
            </a:endParaRPr>
          </a:p>
          <a:p>
            <a:pPr indent="-260350" lvl="0" marL="342900" rtl="0" algn="l">
              <a:lnSpc>
                <a:spcPct val="115000"/>
              </a:lnSpc>
              <a:spcBef>
                <a:spcPts val="800"/>
              </a:spcBef>
              <a:spcAft>
                <a:spcPts val="0"/>
              </a:spcAft>
              <a:buClr>
                <a:srgbClr val="FF454A"/>
              </a:buClr>
              <a:buSzPts val="1500"/>
              <a:buFont typeface="Lora"/>
              <a:buChar char="●"/>
            </a:pPr>
            <a:r>
              <a:rPr b="0" lang="en" sz="1500">
                <a:latin typeface="Lora"/>
                <a:ea typeface="Lora"/>
                <a:cs typeface="Lora"/>
                <a:sym typeface="Lora"/>
              </a:rPr>
              <a:t>Emissions standards decrease </a:t>
            </a:r>
            <a:r>
              <a:rPr b="0" lang="en" sz="1500">
                <a:latin typeface="Lora"/>
                <a:ea typeface="Lora"/>
                <a:cs typeface="Lora"/>
                <a:sym typeface="Lora"/>
              </a:rPr>
              <a:t>every five years. </a:t>
            </a:r>
            <a:endParaRPr b="0" sz="1500">
              <a:latin typeface="Lora"/>
              <a:ea typeface="Lora"/>
              <a:cs typeface="Lora"/>
              <a:sym typeface="Lora"/>
            </a:endParaRPr>
          </a:p>
          <a:p>
            <a:pPr indent="-260350" lvl="0" marL="342900" rtl="0" algn="l">
              <a:lnSpc>
                <a:spcPct val="115000"/>
              </a:lnSpc>
              <a:spcBef>
                <a:spcPts val="800"/>
              </a:spcBef>
              <a:spcAft>
                <a:spcPts val="0"/>
              </a:spcAft>
              <a:buClr>
                <a:srgbClr val="FF454A"/>
              </a:buClr>
              <a:buSzPts val="1500"/>
              <a:buFont typeface="Lora"/>
              <a:buChar char="●"/>
            </a:pPr>
            <a:r>
              <a:rPr b="0" lang="en" sz="1500">
                <a:latin typeface="Lora"/>
                <a:ea typeface="Lora"/>
                <a:cs typeface="Lora"/>
                <a:sym typeface="Lora"/>
              </a:rPr>
              <a:t>All building</a:t>
            </a:r>
            <a:r>
              <a:rPr lang="en" sz="1500"/>
              <a:t> types </a:t>
            </a:r>
            <a:r>
              <a:rPr b="0" lang="en" sz="1500">
                <a:latin typeface="Lora"/>
                <a:ea typeface="Lora"/>
                <a:cs typeface="Lora"/>
                <a:sym typeface="Lora"/>
              </a:rPr>
              <a:t>are expected to achieve net-zero emissions by 2050.</a:t>
            </a:r>
            <a:endParaRPr b="0" sz="1500">
              <a:latin typeface="Lora"/>
              <a:ea typeface="Lora"/>
              <a:cs typeface="Lora"/>
              <a:sym typeface="Lora"/>
            </a:endParaRPr>
          </a:p>
        </p:txBody>
      </p:sp>
      <p:sp>
        <p:nvSpPr>
          <p:cNvPr id="968" name="Google Shape;968;p124"/>
          <p:cNvSpPr/>
          <p:nvPr/>
        </p:nvSpPr>
        <p:spPr>
          <a:xfrm>
            <a:off x="6417949" y="4485600"/>
            <a:ext cx="190200" cy="211500"/>
          </a:xfrm>
          <a:prstGeom prst="mathDivide">
            <a:avLst>
              <a:gd fmla="val 23520" name="adj1"/>
              <a:gd fmla="val 5880" name="adj2"/>
              <a:gd fmla="val 11760" name="adj3"/>
            </a:avLst>
          </a:prstGeom>
          <a:solidFill>
            <a:schemeClr val="lt1"/>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solidFill>
                <a:schemeClr val="lt1"/>
              </a:solidFill>
              <a:latin typeface="Montserrat"/>
              <a:ea typeface="Montserrat"/>
              <a:cs typeface="Montserrat"/>
              <a:sym typeface="Montserrat"/>
            </a:endParaRPr>
          </a:p>
        </p:txBody>
      </p:sp>
      <p:pic>
        <p:nvPicPr>
          <p:cNvPr id="969" name="Google Shape;969;p124"/>
          <p:cNvPicPr preferRelativeResize="0"/>
          <p:nvPr/>
        </p:nvPicPr>
        <p:blipFill rotWithShape="1">
          <a:blip r:embed="rId3">
            <a:alphaModFix/>
          </a:blip>
          <a:srcRect b="0" l="0" r="6410" t="12564"/>
          <a:stretch/>
        </p:blipFill>
        <p:spPr>
          <a:xfrm>
            <a:off x="3804750" y="713800"/>
            <a:ext cx="4244500" cy="3983299"/>
          </a:xfrm>
          <a:prstGeom prst="rect">
            <a:avLst/>
          </a:prstGeom>
          <a:noFill/>
          <a:ln>
            <a:noFill/>
          </a:ln>
        </p:spPr>
      </p:pic>
      <p:sp>
        <p:nvSpPr>
          <p:cNvPr id="970" name="Google Shape;970;p124"/>
          <p:cNvSpPr txBox="1"/>
          <p:nvPr>
            <p:ph type="title"/>
          </p:nvPr>
        </p:nvSpPr>
        <p:spPr>
          <a:xfrm>
            <a:off x="222700" y="184475"/>
            <a:ext cx="40191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What are emissions standards?</a:t>
            </a:r>
            <a:endParaRPr sz="18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sp>
        <p:nvSpPr>
          <p:cNvPr id="975" name="Google Shape;975;p125"/>
          <p:cNvSpPr txBox="1"/>
          <p:nvPr>
            <p:ph type="title"/>
          </p:nvPr>
        </p:nvSpPr>
        <p:spPr>
          <a:xfrm>
            <a:off x="222700" y="184475"/>
            <a:ext cx="82692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How can building owners comply with emissions standards?</a:t>
            </a:r>
            <a:endParaRPr sz="1800"/>
          </a:p>
        </p:txBody>
      </p:sp>
      <p:pic>
        <p:nvPicPr>
          <p:cNvPr id="976" name="Google Shape;976;p125"/>
          <p:cNvPicPr preferRelativeResize="0"/>
          <p:nvPr/>
        </p:nvPicPr>
        <p:blipFill>
          <a:blip r:embed="rId3">
            <a:alphaModFix/>
          </a:blip>
          <a:stretch>
            <a:fillRect/>
          </a:stretch>
        </p:blipFill>
        <p:spPr>
          <a:xfrm>
            <a:off x="397677" y="1116353"/>
            <a:ext cx="697201" cy="697199"/>
          </a:xfrm>
          <a:prstGeom prst="rect">
            <a:avLst/>
          </a:prstGeom>
          <a:noFill/>
          <a:ln>
            <a:noFill/>
          </a:ln>
        </p:spPr>
      </p:pic>
      <p:sp>
        <p:nvSpPr>
          <p:cNvPr id="977" name="Google Shape;977;p125"/>
          <p:cNvSpPr txBox="1"/>
          <p:nvPr/>
        </p:nvSpPr>
        <p:spPr>
          <a:xfrm>
            <a:off x="1372993" y="1051669"/>
            <a:ext cx="6989400" cy="3231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200">
                <a:solidFill>
                  <a:srgbClr val="0855A3"/>
                </a:solidFill>
                <a:latin typeface="Montserrat"/>
                <a:ea typeface="Montserrat"/>
                <a:cs typeface="Montserrat"/>
                <a:sym typeface="Montserrat"/>
              </a:rPr>
              <a:t>Implementing direct emissions reduction efforts in buildings</a:t>
            </a:r>
            <a:endParaRPr b="1" sz="1200">
              <a:solidFill>
                <a:srgbClr val="0855A3"/>
              </a:solidFill>
              <a:latin typeface="Montserrat"/>
              <a:ea typeface="Montserrat"/>
              <a:cs typeface="Montserrat"/>
              <a:sym typeface="Montserrat"/>
            </a:endParaRPr>
          </a:p>
        </p:txBody>
      </p:sp>
      <p:sp>
        <p:nvSpPr>
          <p:cNvPr id="978" name="Google Shape;978;p125"/>
          <p:cNvSpPr txBox="1"/>
          <p:nvPr/>
        </p:nvSpPr>
        <p:spPr>
          <a:xfrm>
            <a:off x="1372993" y="1347131"/>
            <a:ext cx="7170300" cy="697200"/>
          </a:xfrm>
          <a:prstGeom prst="rect">
            <a:avLst/>
          </a:prstGeom>
          <a:noFill/>
          <a:ln>
            <a:noFill/>
          </a:ln>
        </p:spPr>
        <p:txBody>
          <a:bodyPr anchorCtr="0" anchor="t" bIns="68575" lIns="68575" spcFirstLastPara="1" rIns="68575" wrap="square" tIns="68575">
            <a:spAutoFit/>
          </a:bodyPr>
          <a:lstStyle/>
          <a:p>
            <a:pPr indent="0" lvl="0" marL="0" rtl="0" algn="l">
              <a:lnSpc>
                <a:spcPct val="115000"/>
              </a:lnSpc>
              <a:spcBef>
                <a:spcPts val="500"/>
              </a:spcBef>
              <a:spcAft>
                <a:spcPts val="1100"/>
              </a:spcAft>
              <a:buNone/>
            </a:pPr>
            <a:r>
              <a:rPr lang="en" sz="1100">
                <a:solidFill>
                  <a:srgbClr val="091F2F"/>
                </a:solidFill>
                <a:latin typeface="Lora"/>
                <a:ea typeface="Lora"/>
                <a:cs typeface="Lora"/>
                <a:sym typeface="Lora"/>
              </a:rPr>
              <a:t>Implement building retrofits or improvements. Examples include upgrading to high efficiency electric appliances and lighting, upgrading systems for heating, cooling, water heating, and cooking, improving  insulation, tightening window seals, etc.</a:t>
            </a:r>
            <a:endParaRPr sz="1100">
              <a:solidFill>
                <a:srgbClr val="091F2F"/>
              </a:solidFill>
              <a:latin typeface="Lora"/>
              <a:ea typeface="Lora"/>
              <a:cs typeface="Lora"/>
              <a:sym typeface="Lora"/>
            </a:endParaRPr>
          </a:p>
        </p:txBody>
      </p:sp>
      <p:pic>
        <p:nvPicPr>
          <p:cNvPr id="979" name="Google Shape;979;p125"/>
          <p:cNvPicPr preferRelativeResize="0"/>
          <p:nvPr/>
        </p:nvPicPr>
        <p:blipFill>
          <a:blip r:embed="rId4">
            <a:alphaModFix/>
          </a:blip>
          <a:stretch>
            <a:fillRect/>
          </a:stretch>
        </p:blipFill>
        <p:spPr>
          <a:xfrm>
            <a:off x="397677" y="2332408"/>
            <a:ext cx="697201" cy="697201"/>
          </a:xfrm>
          <a:prstGeom prst="rect">
            <a:avLst/>
          </a:prstGeom>
          <a:noFill/>
          <a:ln>
            <a:noFill/>
          </a:ln>
        </p:spPr>
      </p:pic>
      <p:pic>
        <p:nvPicPr>
          <p:cNvPr id="980" name="Google Shape;980;p125"/>
          <p:cNvPicPr preferRelativeResize="0"/>
          <p:nvPr/>
        </p:nvPicPr>
        <p:blipFill>
          <a:blip r:embed="rId5">
            <a:alphaModFix/>
          </a:blip>
          <a:stretch>
            <a:fillRect/>
          </a:stretch>
        </p:blipFill>
        <p:spPr>
          <a:xfrm>
            <a:off x="397675" y="3548450"/>
            <a:ext cx="697201" cy="697217"/>
          </a:xfrm>
          <a:prstGeom prst="rect">
            <a:avLst/>
          </a:prstGeom>
          <a:noFill/>
          <a:ln>
            <a:noFill/>
          </a:ln>
        </p:spPr>
      </p:pic>
      <p:sp>
        <p:nvSpPr>
          <p:cNvPr id="981" name="Google Shape;981;p125"/>
          <p:cNvSpPr txBox="1"/>
          <p:nvPr/>
        </p:nvSpPr>
        <p:spPr>
          <a:xfrm>
            <a:off x="1372993" y="2237344"/>
            <a:ext cx="7209600" cy="3231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200">
                <a:solidFill>
                  <a:srgbClr val="0855A3"/>
                </a:solidFill>
                <a:latin typeface="Montserrat"/>
                <a:ea typeface="Montserrat"/>
                <a:cs typeface="Montserrat"/>
                <a:sym typeface="Montserrat"/>
              </a:rPr>
              <a:t>Using local renewable energy generation or purchasing renewable energy</a:t>
            </a:r>
            <a:endParaRPr b="1" sz="1200">
              <a:solidFill>
                <a:srgbClr val="0855A3"/>
              </a:solidFill>
              <a:latin typeface="Montserrat"/>
              <a:ea typeface="Montserrat"/>
              <a:cs typeface="Montserrat"/>
              <a:sym typeface="Montserrat"/>
            </a:endParaRPr>
          </a:p>
        </p:txBody>
      </p:sp>
      <p:sp>
        <p:nvSpPr>
          <p:cNvPr id="982" name="Google Shape;982;p125"/>
          <p:cNvSpPr txBox="1"/>
          <p:nvPr/>
        </p:nvSpPr>
        <p:spPr>
          <a:xfrm>
            <a:off x="1372993" y="2532806"/>
            <a:ext cx="7170300" cy="697200"/>
          </a:xfrm>
          <a:prstGeom prst="rect">
            <a:avLst/>
          </a:prstGeom>
          <a:noFill/>
          <a:ln>
            <a:noFill/>
          </a:ln>
        </p:spPr>
        <p:txBody>
          <a:bodyPr anchorCtr="0" anchor="t" bIns="68575" lIns="68575" spcFirstLastPara="1" rIns="68575" wrap="square" tIns="68575">
            <a:spAutoFit/>
          </a:bodyPr>
          <a:lstStyle/>
          <a:p>
            <a:pPr indent="0" lvl="0" marL="0" rtl="0" algn="l">
              <a:lnSpc>
                <a:spcPct val="115000"/>
              </a:lnSpc>
              <a:spcBef>
                <a:spcPts val="500"/>
              </a:spcBef>
              <a:spcAft>
                <a:spcPts val="1100"/>
              </a:spcAft>
              <a:buNone/>
            </a:pPr>
            <a:r>
              <a:rPr lang="en" sz="1100">
                <a:solidFill>
                  <a:srgbClr val="091F2F"/>
                </a:solidFill>
                <a:latin typeface="Lora"/>
                <a:ea typeface="Lora"/>
                <a:cs typeface="Lora"/>
                <a:sym typeface="Lora"/>
              </a:rPr>
              <a:t>Use on-site or off-site local renewable generation (rooftop solar, community solar, etc.), enroll into Boston Community Choice Electricity, purchase and retire eligible Renewable Energy Certificates (RECs), or enter into eligible Power Purchase Agreements (PPAs)</a:t>
            </a:r>
            <a:endParaRPr sz="1100">
              <a:solidFill>
                <a:srgbClr val="091F2F"/>
              </a:solidFill>
              <a:latin typeface="Lora"/>
              <a:ea typeface="Lora"/>
              <a:cs typeface="Lora"/>
              <a:sym typeface="Lora"/>
            </a:endParaRPr>
          </a:p>
        </p:txBody>
      </p:sp>
      <p:sp>
        <p:nvSpPr>
          <p:cNvPr id="983" name="Google Shape;983;p125"/>
          <p:cNvSpPr txBox="1"/>
          <p:nvPr/>
        </p:nvSpPr>
        <p:spPr>
          <a:xfrm>
            <a:off x="1373000" y="3548475"/>
            <a:ext cx="7530900" cy="3231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200">
                <a:solidFill>
                  <a:srgbClr val="0855A3"/>
                </a:solidFill>
                <a:latin typeface="Montserrat"/>
                <a:ea typeface="Montserrat"/>
                <a:cs typeface="Montserrat"/>
                <a:sym typeface="Montserrat"/>
              </a:rPr>
              <a:t>Investing in environmental justice communities through Alternative Compliance Payments</a:t>
            </a:r>
            <a:endParaRPr b="1" sz="1200">
              <a:solidFill>
                <a:srgbClr val="0855A3"/>
              </a:solidFill>
              <a:latin typeface="Montserrat"/>
              <a:ea typeface="Montserrat"/>
              <a:cs typeface="Montserrat"/>
              <a:sym typeface="Montserrat"/>
            </a:endParaRPr>
          </a:p>
        </p:txBody>
      </p:sp>
      <p:sp>
        <p:nvSpPr>
          <p:cNvPr id="984" name="Google Shape;984;p125"/>
          <p:cNvSpPr txBox="1"/>
          <p:nvPr/>
        </p:nvSpPr>
        <p:spPr>
          <a:xfrm>
            <a:off x="1372993" y="3843938"/>
            <a:ext cx="7304100" cy="697200"/>
          </a:xfrm>
          <a:prstGeom prst="rect">
            <a:avLst/>
          </a:prstGeom>
          <a:noFill/>
          <a:ln>
            <a:noFill/>
          </a:ln>
        </p:spPr>
        <p:txBody>
          <a:bodyPr anchorCtr="0" anchor="t" bIns="68575" lIns="68575" spcFirstLastPara="1" rIns="68575" wrap="square" tIns="68575">
            <a:spAutoFit/>
          </a:bodyPr>
          <a:lstStyle/>
          <a:p>
            <a:pPr indent="0" lvl="0" marL="0" rtl="0" algn="l">
              <a:lnSpc>
                <a:spcPct val="115000"/>
              </a:lnSpc>
              <a:spcBef>
                <a:spcPts val="500"/>
              </a:spcBef>
              <a:spcAft>
                <a:spcPts val="1100"/>
              </a:spcAft>
              <a:buNone/>
            </a:pPr>
            <a:r>
              <a:rPr lang="en" sz="1100">
                <a:solidFill>
                  <a:srgbClr val="091F2F"/>
                </a:solidFill>
                <a:latin typeface="Lora"/>
                <a:ea typeface="Lora"/>
                <a:cs typeface="Lora"/>
                <a:sym typeface="Lora"/>
              </a:rPr>
              <a:t>Mitigate emissions from electricity and fossil fuel use by making Alternative Compliance Payments (ACPs). </a:t>
            </a:r>
            <a:br>
              <a:rPr lang="en" sz="1100">
                <a:solidFill>
                  <a:srgbClr val="091F2F"/>
                </a:solidFill>
                <a:latin typeface="Lora"/>
                <a:ea typeface="Lora"/>
                <a:cs typeface="Lora"/>
                <a:sym typeface="Lora"/>
              </a:rPr>
            </a:br>
            <a:r>
              <a:rPr lang="en" sz="1100">
                <a:solidFill>
                  <a:srgbClr val="091F2F"/>
                </a:solidFill>
                <a:latin typeface="Lora"/>
                <a:ea typeface="Lora"/>
                <a:cs typeface="Lora"/>
                <a:sym typeface="Lora"/>
              </a:rPr>
              <a:t>ACPs are collected into the new Equitable Emissions Investment Fund to support building decarbonization projects that prioritize benefits to Environmental Justice communities in Boston.</a:t>
            </a:r>
            <a:endParaRPr sz="1100">
              <a:solidFill>
                <a:srgbClr val="091F2F"/>
              </a:solidFill>
              <a:latin typeface="Lora"/>
              <a:ea typeface="Lora"/>
              <a:cs typeface="Lora"/>
              <a:sym typeface="Lor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sp>
        <p:nvSpPr>
          <p:cNvPr id="989" name="Google Shape;989;p126"/>
          <p:cNvSpPr txBox="1"/>
          <p:nvPr>
            <p:ph idx="1" type="body"/>
          </p:nvPr>
        </p:nvSpPr>
        <p:spPr>
          <a:xfrm>
            <a:off x="325975" y="738350"/>
            <a:ext cx="4982100" cy="41679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r>
              <a:t/>
            </a:r>
            <a:endParaRPr b="0" sz="1800">
              <a:solidFill>
                <a:srgbClr val="000000"/>
              </a:solidFill>
              <a:latin typeface="Lora"/>
              <a:ea typeface="Lora"/>
              <a:cs typeface="Lora"/>
              <a:sym typeface="Lora"/>
            </a:endParaRPr>
          </a:p>
          <a:p>
            <a:pPr indent="-336550" lvl="0" marL="457200" rtl="0" algn="l">
              <a:spcBef>
                <a:spcPts val="1200"/>
              </a:spcBef>
              <a:spcAft>
                <a:spcPts val="0"/>
              </a:spcAft>
              <a:buClr>
                <a:srgbClr val="000000"/>
              </a:buClr>
              <a:buSzPts val="1700"/>
              <a:buFont typeface="Arial"/>
              <a:buChar char="●"/>
            </a:pPr>
            <a:r>
              <a:rPr b="0" lang="en" sz="1700">
                <a:solidFill>
                  <a:srgbClr val="000000"/>
                </a:solidFill>
                <a:latin typeface="Lora"/>
                <a:ea typeface="Lora"/>
                <a:cs typeface="Lora"/>
                <a:sym typeface="Lora"/>
              </a:rPr>
              <a:t>Recently closed the first application cycle of the Equitable Emissions Investment Fund.</a:t>
            </a:r>
            <a:endParaRPr b="0" sz="1700">
              <a:solidFill>
                <a:srgbClr val="000000"/>
              </a:solidFill>
              <a:latin typeface="Lora"/>
              <a:ea typeface="Lora"/>
              <a:cs typeface="Lora"/>
              <a:sym typeface="Lora"/>
            </a:endParaRPr>
          </a:p>
          <a:p>
            <a:pPr indent="-336550" lvl="0" marL="457200" rtl="0" algn="l">
              <a:spcBef>
                <a:spcPts val="0"/>
              </a:spcBef>
              <a:spcAft>
                <a:spcPts val="0"/>
              </a:spcAft>
              <a:buClr>
                <a:srgbClr val="000000"/>
              </a:buClr>
              <a:buSzPts val="1700"/>
              <a:buFont typeface="Lora"/>
              <a:buChar char="●"/>
            </a:pPr>
            <a:r>
              <a:rPr b="0" lang="en" sz="1700">
                <a:solidFill>
                  <a:srgbClr val="000000"/>
                </a:solidFill>
                <a:latin typeface="Lora"/>
                <a:ea typeface="Lora"/>
                <a:cs typeface="Lora"/>
                <a:sym typeface="Lora"/>
              </a:rPr>
              <a:t>The BERDO Review Board will evaluate project proposals and will award up to $750,000, with a preference to make multiple awards of about $250,000 each. </a:t>
            </a:r>
            <a:endParaRPr b="0" sz="1700">
              <a:solidFill>
                <a:srgbClr val="000000"/>
              </a:solidFill>
              <a:latin typeface="Lora"/>
              <a:ea typeface="Lora"/>
              <a:cs typeface="Lora"/>
              <a:sym typeface="Lora"/>
            </a:endParaRPr>
          </a:p>
          <a:p>
            <a:pPr indent="-336550" lvl="0" marL="457200" rtl="0" algn="l">
              <a:spcBef>
                <a:spcPts val="0"/>
              </a:spcBef>
              <a:spcAft>
                <a:spcPts val="0"/>
              </a:spcAft>
              <a:buClr>
                <a:srgbClr val="000000"/>
              </a:buClr>
              <a:buSzPts val="1700"/>
              <a:buFont typeface="Lora"/>
              <a:buChar char="●"/>
            </a:pPr>
            <a:r>
              <a:rPr b="0" lang="en" sz="1700">
                <a:solidFill>
                  <a:srgbClr val="000000"/>
                </a:solidFill>
                <a:latin typeface="Lora"/>
                <a:ea typeface="Lora"/>
                <a:cs typeface="Lora"/>
                <a:sym typeface="Lora"/>
              </a:rPr>
              <a:t>The Fund has been seeded with $3.5 million and will continue to be funded.</a:t>
            </a:r>
            <a:endParaRPr b="0" sz="1700">
              <a:solidFill>
                <a:srgbClr val="000000"/>
              </a:solidFill>
              <a:latin typeface="Lora"/>
              <a:ea typeface="Lora"/>
              <a:cs typeface="Lora"/>
              <a:sym typeface="Lora"/>
            </a:endParaRPr>
          </a:p>
          <a:p>
            <a:pPr indent="-336550" lvl="0" marL="457200" rtl="0" algn="l">
              <a:spcBef>
                <a:spcPts val="0"/>
              </a:spcBef>
              <a:spcAft>
                <a:spcPts val="0"/>
              </a:spcAft>
              <a:buClr>
                <a:srgbClr val="000000"/>
              </a:buClr>
              <a:buSzPts val="1700"/>
              <a:buFont typeface="Lora"/>
              <a:buChar char="●"/>
            </a:pPr>
            <a:r>
              <a:rPr b="0" lang="en" sz="1700">
                <a:solidFill>
                  <a:srgbClr val="000000"/>
                </a:solidFill>
                <a:latin typeface="Lora"/>
                <a:ea typeface="Lora"/>
                <a:cs typeface="Lora"/>
                <a:sym typeface="Lora"/>
              </a:rPr>
              <a:t>The Fund was created for the support, implementation, and administration of local building-carbon abatement projects, particularly in EJ communities.</a:t>
            </a:r>
            <a:endParaRPr b="0" sz="1700">
              <a:solidFill>
                <a:srgbClr val="000000"/>
              </a:solidFill>
              <a:latin typeface="Lora"/>
              <a:ea typeface="Lora"/>
              <a:cs typeface="Lora"/>
              <a:sym typeface="Lora"/>
            </a:endParaRPr>
          </a:p>
          <a:p>
            <a:pPr indent="0" lvl="0" marL="0" rtl="0" algn="l">
              <a:spcBef>
                <a:spcPts val="1200"/>
              </a:spcBef>
              <a:spcAft>
                <a:spcPts val="0"/>
              </a:spcAft>
              <a:buNone/>
            </a:pPr>
            <a:r>
              <a:t/>
            </a:r>
            <a:endParaRPr b="0" sz="1600">
              <a:solidFill>
                <a:srgbClr val="000000"/>
              </a:solidFill>
              <a:latin typeface="Lora"/>
              <a:ea typeface="Lora"/>
              <a:cs typeface="Lora"/>
              <a:sym typeface="Lora"/>
            </a:endParaRPr>
          </a:p>
        </p:txBody>
      </p:sp>
      <p:sp>
        <p:nvSpPr>
          <p:cNvPr id="990" name="Google Shape;990;p126"/>
          <p:cNvSpPr txBox="1"/>
          <p:nvPr>
            <p:ph type="title"/>
          </p:nvPr>
        </p:nvSpPr>
        <p:spPr>
          <a:xfrm>
            <a:off x="252637" y="209475"/>
            <a:ext cx="7775100" cy="3936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r>
              <a:rPr lang="en" sz="1800">
                <a:solidFill>
                  <a:schemeClr val="lt1"/>
                </a:solidFill>
              </a:rPr>
              <a:t>BERDO EQUITABLE EMISSIONS INVESTMENT FUND</a:t>
            </a:r>
            <a:endParaRPr>
              <a:solidFill>
                <a:schemeClr val="lt1"/>
              </a:solidFill>
            </a:endParaRPr>
          </a:p>
        </p:txBody>
      </p:sp>
      <p:pic>
        <p:nvPicPr>
          <p:cNvPr id="991" name="Google Shape;991;p126"/>
          <p:cNvPicPr preferRelativeResize="0"/>
          <p:nvPr/>
        </p:nvPicPr>
        <p:blipFill rotWithShape="1">
          <a:blip r:embed="rId3">
            <a:alphaModFix/>
          </a:blip>
          <a:srcRect b="0" l="17132" r="17125" t="0"/>
          <a:stretch/>
        </p:blipFill>
        <p:spPr>
          <a:xfrm>
            <a:off x="5516035" y="1193319"/>
            <a:ext cx="3086700" cy="3131700"/>
          </a:xfrm>
          <a:prstGeom prst="ellipse">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sp>
        <p:nvSpPr>
          <p:cNvPr id="996" name="Google Shape;996;p127"/>
          <p:cNvSpPr txBox="1"/>
          <p:nvPr>
            <p:ph type="title"/>
          </p:nvPr>
        </p:nvSpPr>
        <p:spPr>
          <a:xfrm>
            <a:off x="304450" y="157225"/>
            <a:ext cx="6023700" cy="43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EQUITABLE EMISSIONS INVESTMENT FUND</a:t>
            </a:r>
            <a:endParaRPr/>
          </a:p>
        </p:txBody>
      </p:sp>
      <p:sp>
        <p:nvSpPr>
          <p:cNvPr id="997" name="Google Shape;997;p127"/>
          <p:cNvSpPr txBox="1"/>
          <p:nvPr>
            <p:ph idx="1" type="body"/>
          </p:nvPr>
        </p:nvSpPr>
        <p:spPr>
          <a:xfrm>
            <a:off x="296875" y="1662050"/>
            <a:ext cx="4788000" cy="268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500">
              <a:solidFill>
                <a:srgbClr val="00447B"/>
              </a:solidFill>
              <a:latin typeface="Lora"/>
              <a:ea typeface="Lora"/>
              <a:cs typeface="Lora"/>
              <a:sym typeface="Lora"/>
            </a:endParaRPr>
          </a:p>
          <a:p>
            <a:pPr indent="-241300" lvl="0" marL="342900" rtl="0" algn="l">
              <a:lnSpc>
                <a:spcPct val="100000"/>
              </a:lnSpc>
              <a:spcBef>
                <a:spcPts val="0"/>
              </a:spcBef>
              <a:spcAft>
                <a:spcPts val="0"/>
              </a:spcAft>
              <a:buClr>
                <a:srgbClr val="F05146"/>
              </a:buClr>
              <a:buSzPts val="1200"/>
              <a:buFont typeface="Lora"/>
              <a:buChar char="●"/>
            </a:pPr>
            <a:r>
              <a:rPr lang="en" sz="1500">
                <a:solidFill>
                  <a:schemeClr val="dk1"/>
                </a:solidFill>
                <a:latin typeface="Lora"/>
                <a:ea typeface="Lora"/>
                <a:cs typeface="Lora"/>
                <a:sym typeface="Lora"/>
              </a:rPr>
              <a:t>ACPs are a compliance option set at</a:t>
            </a:r>
            <a:r>
              <a:rPr b="1" lang="en" sz="1500">
                <a:solidFill>
                  <a:srgbClr val="00447B"/>
                </a:solidFill>
                <a:latin typeface="Lora"/>
                <a:ea typeface="Lora"/>
                <a:cs typeface="Lora"/>
                <a:sym typeface="Lora"/>
              </a:rPr>
              <a:t> </a:t>
            </a:r>
            <a:r>
              <a:rPr b="1" lang="en" sz="1500">
                <a:solidFill>
                  <a:srgbClr val="00447B"/>
                </a:solidFill>
                <a:latin typeface="Lora"/>
                <a:ea typeface="Lora"/>
                <a:cs typeface="Lora"/>
                <a:sym typeface="Lora"/>
              </a:rPr>
              <a:t>$234</a:t>
            </a:r>
            <a:r>
              <a:rPr lang="en" sz="1500">
                <a:solidFill>
                  <a:srgbClr val="00447B"/>
                </a:solidFill>
                <a:latin typeface="Lora"/>
                <a:ea typeface="Lora"/>
                <a:cs typeface="Lora"/>
                <a:sym typeface="Lora"/>
              </a:rPr>
              <a:t> </a:t>
            </a:r>
            <a:r>
              <a:rPr lang="en" sz="1500">
                <a:solidFill>
                  <a:schemeClr val="dk1"/>
                </a:solidFill>
                <a:latin typeface="Lora"/>
                <a:ea typeface="Lora"/>
                <a:cs typeface="Lora"/>
                <a:sym typeface="Lora"/>
              </a:rPr>
              <a:t>per</a:t>
            </a:r>
            <a:r>
              <a:rPr b="0" lang="en" sz="1500">
                <a:solidFill>
                  <a:schemeClr val="dk1"/>
                </a:solidFill>
                <a:latin typeface="Lora"/>
                <a:ea typeface="Lora"/>
                <a:cs typeface="Lora"/>
                <a:sym typeface="Lora"/>
              </a:rPr>
              <a:t> metric ton of CO2e</a:t>
            </a:r>
            <a:r>
              <a:rPr lang="en" sz="1500">
                <a:solidFill>
                  <a:schemeClr val="dk1"/>
                </a:solidFill>
                <a:latin typeface="Lora"/>
                <a:ea typeface="Lora"/>
                <a:cs typeface="Lora"/>
                <a:sym typeface="Lora"/>
              </a:rPr>
              <a:t> </a:t>
            </a:r>
            <a:r>
              <a:rPr b="0" lang="en" sz="1500">
                <a:solidFill>
                  <a:schemeClr val="dk1"/>
                </a:solidFill>
                <a:latin typeface="Lora"/>
                <a:ea typeface="Lora"/>
                <a:cs typeface="Lora"/>
                <a:sym typeface="Lora"/>
              </a:rPr>
              <a:t>(from </a:t>
            </a:r>
            <a:r>
              <a:rPr lang="en" sz="1500">
                <a:solidFill>
                  <a:schemeClr val="dk1"/>
                </a:solidFill>
                <a:latin typeface="Lora"/>
                <a:ea typeface="Lora"/>
                <a:cs typeface="Lora"/>
                <a:sym typeface="Lora"/>
              </a:rPr>
              <a:t>both</a:t>
            </a:r>
            <a:r>
              <a:rPr b="0" lang="en" sz="1500">
                <a:solidFill>
                  <a:schemeClr val="dk1"/>
                </a:solidFill>
                <a:latin typeface="Lora"/>
                <a:ea typeface="Lora"/>
                <a:cs typeface="Lora"/>
                <a:sym typeface="Lora"/>
              </a:rPr>
              <a:t> electricity and fossil fuels) </a:t>
            </a:r>
            <a:r>
              <a:rPr b="1" lang="en" sz="1500">
                <a:solidFill>
                  <a:srgbClr val="00447B"/>
                </a:solidFill>
                <a:latin typeface="Lora"/>
                <a:ea typeface="Lora"/>
                <a:cs typeface="Lora"/>
                <a:sym typeface="Lora"/>
              </a:rPr>
              <a:t>over the emissions limit</a:t>
            </a:r>
            <a:r>
              <a:rPr b="0" lang="en" sz="1500">
                <a:solidFill>
                  <a:srgbClr val="00447B"/>
                </a:solidFill>
                <a:latin typeface="Lora"/>
                <a:ea typeface="Lora"/>
                <a:cs typeface="Lora"/>
                <a:sym typeface="Lora"/>
              </a:rPr>
              <a:t>.</a:t>
            </a:r>
            <a:endParaRPr b="0" sz="1500">
              <a:solidFill>
                <a:srgbClr val="00447B"/>
              </a:solidFill>
              <a:latin typeface="Lora"/>
              <a:ea typeface="Lora"/>
              <a:cs typeface="Lora"/>
              <a:sym typeface="Lora"/>
            </a:endParaRPr>
          </a:p>
          <a:p>
            <a:pPr indent="0" lvl="0" marL="342900" rtl="0" algn="l">
              <a:lnSpc>
                <a:spcPct val="100000"/>
              </a:lnSpc>
              <a:spcBef>
                <a:spcPts val="0"/>
              </a:spcBef>
              <a:spcAft>
                <a:spcPts val="0"/>
              </a:spcAft>
              <a:buClr>
                <a:schemeClr val="dk1"/>
              </a:buClr>
              <a:buSzPts val="800"/>
              <a:buFont typeface="Arial"/>
              <a:buNone/>
            </a:pPr>
            <a:r>
              <a:t/>
            </a:r>
            <a:endParaRPr b="0" sz="1500">
              <a:solidFill>
                <a:schemeClr val="dk1"/>
              </a:solidFill>
              <a:latin typeface="Lora"/>
              <a:ea typeface="Lora"/>
              <a:cs typeface="Lora"/>
              <a:sym typeface="Lora"/>
            </a:endParaRPr>
          </a:p>
          <a:p>
            <a:pPr indent="-241300" lvl="0" marL="342900" rtl="0" algn="l">
              <a:lnSpc>
                <a:spcPct val="100000"/>
              </a:lnSpc>
              <a:spcBef>
                <a:spcPts val="0"/>
              </a:spcBef>
              <a:spcAft>
                <a:spcPts val="0"/>
              </a:spcAft>
              <a:buClr>
                <a:srgbClr val="F05146"/>
              </a:buClr>
              <a:buSzPts val="1200"/>
              <a:buFont typeface="Lora"/>
              <a:buChar char="●"/>
            </a:pPr>
            <a:r>
              <a:rPr lang="en" sz="1500">
                <a:solidFill>
                  <a:schemeClr val="dk1"/>
                </a:solidFill>
                <a:latin typeface="Lora"/>
                <a:ea typeface="Lora"/>
                <a:cs typeface="Lora"/>
                <a:sym typeface="Lora"/>
              </a:rPr>
              <a:t>Payments</a:t>
            </a:r>
            <a:r>
              <a:rPr b="0" lang="en" sz="1500">
                <a:solidFill>
                  <a:schemeClr val="dk1"/>
                </a:solidFill>
                <a:latin typeface="Lora"/>
                <a:ea typeface="Lora"/>
                <a:cs typeface="Lora"/>
                <a:sym typeface="Lora"/>
              </a:rPr>
              <a:t> go into the</a:t>
            </a:r>
            <a:r>
              <a:rPr lang="en" sz="1500">
                <a:solidFill>
                  <a:schemeClr val="dk1"/>
                </a:solidFill>
                <a:latin typeface="Lora"/>
                <a:ea typeface="Lora"/>
                <a:cs typeface="Lora"/>
                <a:sym typeface="Lora"/>
              </a:rPr>
              <a:t> new</a:t>
            </a:r>
            <a:r>
              <a:rPr b="0" lang="en" sz="1500">
                <a:solidFill>
                  <a:schemeClr val="dk1"/>
                </a:solidFill>
                <a:latin typeface="Lora"/>
                <a:ea typeface="Lora"/>
                <a:cs typeface="Lora"/>
                <a:sym typeface="Lora"/>
              </a:rPr>
              <a:t> </a:t>
            </a:r>
            <a:r>
              <a:rPr b="1" lang="en" sz="1500">
                <a:solidFill>
                  <a:srgbClr val="00447B"/>
                </a:solidFill>
                <a:latin typeface="Lora"/>
                <a:ea typeface="Lora"/>
                <a:cs typeface="Lora"/>
                <a:sym typeface="Lora"/>
              </a:rPr>
              <a:t>Equitable Emissions Investment Fund</a:t>
            </a:r>
            <a:r>
              <a:rPr lang="en" sz="1500">
                <a:solidFill>
                  <a:schemeClr val="dk1"/>
                </a:solidFill>
                <a:latin typeface="Lora"/>
                <a:ea typeface="Lora"/>
                <a:cs typeface="Lora"/>
                <a:sym typeface="Lora"/>
              </a:rPr>
              <a:t>, which is </a:t>
            </a:r>
            <a:r>
              <a:rPr b="0" lang="en" sz="1500">
                <a:solidFill>
                  <a:schemeClr val="dk1"/>
                </a:solidFill>
                <a:latin typeface="Lora"/>
                <a:ea typeface="Lora"/>
                <a:cs typeface="Lora"/>
                <a:sym typeface="Lora"/>
              </a:rPr>
              <a:t>used for building </a:t>
            </a:r>
            <a:r>
              <a:rPr lang="en" sz="1500">
                <a:solidFill>
                  <a:schemeClr val="dk1"/>
                </a:solidFill>
                <a:latin typeface="Lora"/>
                <a:ea typeface="Lora"/>
                <a:cs typeface="Lora"/>
                <a:sym typeface="Lora"/>
              </a:rPr>
              <a:t>decarbonization</a:t>
            </a:r>
            <a:r>
              <a:rPr b="0" lang="en" sz="1500">
                <a:solidFill>
                  <a:schemeClr val="dk1"/>
                </a:solidFill>
                <a:latin typeface="Lora"/>
                <a:ea typeface="Lora"/>
                <a:cs typeface="Lora"/>
                <a:sym typeface="Lora"/>
              </a:rPr>
              <a:t> projects </a:t>
            </a:r>
            <a:r>
              <a:rPr lang="en" sz="1500">
                <a:solidFill>
                  <a:schemeClr val="dk1"/>
                </a:solidFill>
                <a:latin typeface="Lora"/>
                <a:ea typeface="Lora"/>
                <a:cs typeface="Lora"/>
                <a:sym typeface="Lora"/>
              </a:rPr>
              <a:t>in</a:t>
            </a:r>
            <a:r>
              <a:rPr b="0" lang="en" sz="1500">
                <a:solidFill>
                  <a:schemeClr val="dk1"/>
                </a:solidFill>
                <a:latin typeface="Lora"/>
                <a:ea typeface="Lora"/>
                <a:cs typeface="Lora"/>
                <a:sym typeface="Lora"/>
              </a:rPr>
              <a:t> environmental justice</a:t>
            </a:r>
            <a:r>
              <a:rPr lang="en" sz="1500">
                <a:solidFill>
                  <a:schemeClr val="dk1"/>
                </a:solidFill>
                <a:latin typeface="Lora"/>
                <a:ea typeface="Lora"/>
                <a:cs typeface="Lora"/>
                <a:sym typeface="Lora"/>
              </a:rPr>
              <a:t> communities.</a:t>
            </a:r>
            <a:endParaRPr sz="1500">
              <a:solidFill>
                <a:schemeClr val="dk1"/>
              </a:solidFill>
              <a:latin typeface="Lora"/>
              <a:ea typeface="Lora"/>
              <a:cs typeface="Lora"/>
              <a:sym typeface="Lora"/>
            </a:endParaRPr>
          </a:p>
          <a:p>
            <a:pPr indent="0" lvl="0" marL="0" rtl="0" algn="l">
              <a:spcBef>
                <a:spcPts val="1000"/>
              </a:spcBef>
              <a:spcAft>
                <a:spcPts val="0"/>
              </a:spcAft>
              <a:buNone/>
            </a:pPr>
            <a:r>
              <a:t/>
            </a:r>
            <a:endParaRPr sz="1000">
              <a:solidFill>
                <a:schemeClr val="lt1"/>
              </a:solidFill>
              <a:latin typeface="Lora"/>
              <a:ea typeface="Lora"/>
              <a:cs typeface="Lora"/>
              <a:sym typeface="Lora"/>
            </a:endParaRPr>
          </a:p>
        </p:txBody>
      </p:sp>
      <p:pic>
        <p:nvPicPr>
          <p:cNvPr id="998" name="Google Shape;998;p127"/>
          <p:cNvPicPr preferRelativeResize="0"/>
          <p:nvPr/>
        </p:nvPicPr>
        <p:blipFill>
          <a:blip r:embed="rId3">
            <a:alphaModFix/>
          </a:blip>
          <a:stretch>
            <a:fillRect/>
          </a:stretch>
        </p:blipFill>
        <p:spPr>
          <a:xfrm>
            <a:off x="5568270" y="3794240"/>
            <a:ext cx="593334" cy="593331"/>
          </a:xfrm>
          <a:prstGeom prst="rect">
            <a:avLst/>
          </a:prstGeom>
          <a:noFill/>
          <a:ln>
            <a:noFill/>
          </a:ln>
        </p:spPr>
      </p:pic>
      <p:pic>
        <p:nvPicPr>
          <p:cNvPr id="999" name="Google Shape;999;p127"/>
          <p:cNvPicPr preferRelativeResize="0"/>
          <p:nvPr/>
        </p:nvPicPr>
        <p:blipFill>
          <a:blip r:embed="rId4">
            <a:alphaModFix/>
          </a:blip>
          <a:stretch>
            <a:fillRect/>
          </a:stretch>
        </p:blipFill>
        <p:spPr>
          <a:xfrm>
            <a:off x="5568269" y="2779150"/>
            <a:ext cx="593334" cy="589873"/>
          </a:xfrm>
          <a:prstGeom prst="rect">
            <a:avLst/>
          </a:prstGeom>
          <a:noFill/>
          <a:ln>
            <a:noFill/>
          </a:ln>
        </p:spPr>
      </p:pic>
      <p:sp>
        <p:nvSpPr>
          <p:cNvPr id="1000" name="Google Shape;1000;p127"/>
          <p:cNvSpPr txBox="1"/>
          <p:nvPr/>
        </p:nvSpPr>
        <p:spPr>
          <a:xfrm>
            <a:off x="6239159" y="2779150"/>
            <a:ext cx="2043900" cy="600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000">
                <a:solidFill>
                  <a:srgbClr val="000000"/>
                </a:solidFill>
                <a:latin typeface="Montserrat"/>
                <a:ea typeface="Montserrat"/>
                <a:cs typeface="Montserrat"/>
                <a:sym typeface="Montserrat"/>
              </a:rPr>
              <a:t>Equitable Emissions Investment Fund </a:t>
            </a:r>
            <a:br>
              <a:rPr b="1" lang="en" sz="1000">
                <a:solidFill>
                  <a:srgbClr val="000000"/>
                </a:solidFill>
                <a:latin typeface="Montserrat"/>
                <a:ea typeface="Montserrat"/>
                <a:cs typeface="Montserrat"/>
                <a:sym typeface="Montserrat"/>
              </a:rPr>
            </a:br>
            <a:r>
              <a:rPr b="1" lang="en" sz="1000">
                <a:solidFill>
                  <a:srgbClr val="000000"/>
                </a:solidFill>
                <a:latin typeface="Montserrat"/>
                <a:ea typeface="Montserrat"/>
                <a:cs typeface="Montserrat"/>
                <a:sym typeface="Montserrat"/>
              </a:rPr>
              <a:t>collects </a:t>
            </a:r>
            <a:r>
              <a:rPr b="1" lang="en" sz="1000">
                <a:latin typeface="Montserrat"/>
                <a:ea typeface="Montserrat"/>
                <a:cs typeface="Montserrat"/>
                <a:sym typeface="Montserrat"/>
              </a:rPr>
              <a:t>money</a:t>
            </a:r>
            <a:endParaRPr b="1" sz="1000">
              <a:solidFill>
                <a:srgbClr val="000000"/>
              </a:solidFill>
              <a:latin typeface="Montserrat"/>
              <a:ea typeface="Montserrat"/>
              <a:cs typeface="Montserrat"/>
              <a:sym typeface="Montserrat"/>
            </a:endParaRPr>
          </a:p>
        </p:txBody>
      </p:sp>
      <p:sp>
        <p:nvSpPr>
          <p:cNvPr id="1001" name="Google Shape;1001;p127"/>
          <p:cNvSpPr txBox="1"/>
          <p:nvPr/>
        </p:nvSpPr>
        <p:spPr>
          <a:xfrm>
            <a:off x="6239159" y="3718040"/>
            <a:ext cx="2282100" cy="754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000">
                <a:latin typeface="Montserrat"/>
                <a:ea typeface="Montserrat"/>
                <a:cs typeface="Montserrat"/>
                <a:sym typeface="Montserrat"/>
              </a:rPr>
              <a:t>Funds</a:t>
            </a:r>
            <a:r>
              <a:rPr b="1" lang="en" sz="1000">
                <a:solidFill>
                  <a:srgbClr val="000000"/>
                </a:solidFill>
                <a:latin typeface="Montserrat"/>
                <a:ea typeface="Montserrat"/>
                <a:cs typeface="Montserrat"/>
                <a:sym typeface="Montserrat"/>
              </a:rPr>
              <a:t> are invested in </a:t>
            </a:r>
            <a:r>
              <a:rPr b="1" lang="en" sz="1000">
                <a:latin typeface="Montserrat"/>
                <a:ea typeface="Montserrat"/>
                <a:cs typeface="Montserrat"/>
                <a:sym typeface="Montserrat"/>
              </a:rPr>
              <a:t>local</a:t>
            </a:r>
            <a:r>
              <a:rPr b="1" lang="en" sz="1000">
                <a:solidFill>
                  <a:srgbClr val="000000"/>
                </a:solidFill>
                <a:latin typeface="Montserrat"/>
                <a:ea typeface="Montserrat"/>
                <a:cs typeface="Montserrat"/>
                <a:sym typeface="Montserrat"/>
              </a:rPr>
              <a:t> building carbon reduction projects </a:t>
            </a:r>
            <a:r>
              <a:rPr b="1" lang="en" sz="1000">
                <a:latin typeface="Montserrat"/>
                <a:ea typeface="Montserrat"/>
                <a:cs typeface="Montserrat"/>
                <a:sym typeface="Montserrat"/>
              </a:rPr>
              <a:t>approved</a:t>
            </a:r>
            <a:r>
              <a:rPr b="1" lang="en" sz="1000">
                <a:solidFill>
                  <a:srgbClr val="000000"/>
                </a:solidFill>
                <a:latin typeface="Montserrat"/>
                <a:ea typeface="Montserrat"/>
                <a:cs typeface="Montserrat"/>
                <a:sym typeface="Montserrat"/>
              </a:rPr>
              <a:t> by the </a:t>
            </a:r>
            <a:br>
              <a:rPr b="1" lang="en" sz="1000">
                <a:solidFill>
                  <a:srgbClr val="000000"/>
                </a:solidFill>
                <a:latin typeface="Montserrat"/>
                <a:ea typeface="Montserrat"/>
                <a:cs typeface="Montserrat"/>
                <a:sym typeface="Montserrat"/>
              </a:rPr>
            </a:br>
            <a:r>
              <a:rPr b="1" lang="en" sz="1000">
                <a:solidFill>
                  <a:srgbClr val="000000"/>
                </a:solidFill>
                <a:latin typeface="Montserrat"/>
                <a:ea typeface="Montserrat"/>
                <a:cs typeface="Montserrat"/>
                <a:sym typeface="Montserrat"/>
              </a:rPr>
              <a:t>Review Board</a:t>
            </a:r>
            <a:endParaRPr b="1" sz="1000">
              <a:solidFill>
                <a:srgbClr val="000000"/>
              </a:solidFill>
              <a:latin typeface="Montserrat"/>
              <a:ea typeface="Montserrat"/>
              <a:cs typeface="Montserrat"/>
              <a:sym typeface="Montserrat"/>
            </a:endParaRPr>
          </a:p>
        </p:txBody>
      </p:sp>
      <p:pic>
        <p:nvPicPr>
          <p:cNvPr id="1002" name="Google Shape;1002;p127"/>
          <p:cNvPicPr preferRelativeResize="0"/>
          <p:nvPr/>
        </p:nvPicPr>
        <p:blipFill>
          <a:blip r:embed="rId5">
            <a:alphaModFix/>
          </a:blip>
          <a:stretch>
            <a:fillRect/>
          </a:stretch>
        </p:blipFill>
        <p:spPr>
          <a:xfrm>
            <a:off x="5486575" y="1517462"/>
            <a:ext cx="756675" cy="756526"/>
          </a:xfrm>
          <a:prstGeom prst="rect">
            <a:avLst/>
          </a:prstGeom>
          <a:noFill/>
          <a:ln>
            <a:noFill/>
          </a:ln>
        </p:spPr>
      </p:pic>
      <p:sp>
        <p:nvSpPr>
          <p:cNvPr id="1003" name="Google Shape;1003;p127"/>
          <p:cNvSpPr txBox="1"/>
          <p:nvPr/>
        </p:nvSpPr>
        <p:spPr>
          <a:xfrm>
            <a:off x="6239159" y="1517462"/>
            <a:ext cx="2148000" cy="754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000">
                <a:latin typeface="Montserrat"/>
                <a:ea typeface="Montserrat"/>
                <a:cs typeface="Montserrat"/>
                <a:sym typeface="Montserrat"/>
              </a:rPr>
              <a:t>BERDO</a:t>
            </a:r>
            <a:r>
              <a:rPr b="1" lang="en" sz="1000">
                <a:solidFill>
                  <a:srgbClr val="000000"/>
                </a:solidFill>
                <a:latin typeface="Montserrat"/>
                <a:ea typeface="Montserrat"/>
                <a:cs typeface="Montserrat"/>
                <a:sym typeface="Montserrat"/>
              </a:rPr>
              <a:t> buildings with emissions over </a:t>
            </a:r>
            <a:r>
              <a:rPr b="1" lang="en" sz="1000">
                <a:latin typeface="Montserrat"/>
                <a:ea typeface="Montserrat"/>
                <a:cs typeface="Montserrat"/>
                <a:sym typeface="Montserrat"/>
              </a:rPr>
              <a:t>their limits </a:t>
            </a:r>
            <a:r>
              <a:rPr b="1" lang="en" sz="1000">
                <a:solidFill>
                  <a:srgbClr val="000000"/>
                </a:solidFill>
                <a:latin typeface="Montserrat"/>
                <a:ea typeface="Montserrat"/>
                <a:cs typeface="Montserrat"/>
                <a:sym typeface="Montserrat"/>
              </a:rPr>
              <a:t>pay ACPs to comply with BERDO</a:t>
            </a:r>
            <a:endParaRPr b="1" sz="1000">
              <a:solidFill>
                <a:srgbClr val="000000"/>
              </a:solidFill>
              <a:latin typeface="Montserrat"/>
              <a:ea typeface="Montserrat"/>
              <a:cs typeface="Montserrat"/>
              <a:sym typeface="Montserrat"/>
            </a:endParaRPr>
          </a:p>
        </p:txBody>
      </p:sp>
      <p:cxnSp>
        <p:nvCxnSpPr>
          <p:cNvPr id="1004" name="Google Shape;1004;p127"/>
          <p:cNvCxnSpPr/>
          <p:nvPr/>
        </p:nvCxnSpPr>
        <p:spPr>
          <a:xfrm>
            <a:off x="5846588" y="2376525"/>
            <a:ext cx="0" cy="210000"/>
          </a:xfrm>
          <a:prstGeom prst="straightConnector1">
            <a:avLst/>
          </a:prstGeom>
          <a:noFill/>
          <a:ln cap="flat" cmpd="sng" w="9525">
            <a:solidFill>
              <a:srgbClr val="595959"/>
            </a:solidFill>
            <a:prstDash val="solid"/>
            <a:round/>
            <a:headEnd len="med" w="med" type="none"/>
            <a:tailEnd len="med" w="med" type="triangle"/>
          </a:ln>
        </p:spPr>
      </p:cxnSp>
      <p:cxnSp>
        <p:nvCxnSpPr>
          <p:cNvPr id="1005" name="Google Shape;1005;p127"/>
          <p:cNvCxnSpPr/>
          <p:nvPr/>
        </p:nvCxnSpPr>
        <p:spPr>
          <a:xfrm>
            <a:off x="5846588" y="3446703"/>
            <a:ext cx="0" cy="210000"/>
          </a:xfrm>
          <a:prstGeom prst="straightConnector1">
            <a:avLst/>
          </a:prstGeom>
          <a:noFill/>
          <a:ln cap="flat" cmpd="sng" w="9525">
            <a:solidFill>
              <a:srgbClr val="595959"/>
            </a:solidFill>
            <a:prstDash val="solid"/>
            <a:round/>
            <a:headEnd len="med" w="med" type="none"/>
            <a:tailEnd len="med" w="med" type="triangle"/>
          </a:ln>
        </p:spPr>
      </p:cxnSp>
      <p:sp>
        <p:nvSpPr>
          <p:cNvPr id="1006" name="Google Shape;1006;p127"/>
          <p:cNvSpPr txBox="1"/>
          <p:nvPr/>
        </p:nvSpPr>
        <p:spPr>
          <a:xfrm>
            <a:off x="338450" y="785825"/>
            <a:ext cx="8259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i="1" lang="en" sz="1500">
                <a:latin typeface="Lora"/>
                <a:ea typeface="Lora"/>
                <a:cs typeface="Lora"/>
                <a:sym typeface="Lora"/>
              </a:rPr>
              <a:t>Alternative Compliance Payments (ACPs) fund future decarbonization projects in Boston’s Environmental Justice communities.</a:t>
            </a:r>
            <a:endParaRPr i="1" sz="900">
              <a:latin typeface="Lora"/>
              <a:ea typeface="Lora"/>
              <a:cs typeface="Lora"/>
              <a:sym typeface="Lor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sp>
        <p:nvSpPr>
          <p:cNvPr id="1011" name="Google Shape;1011;p128"/>
          <p:cNvSpPr txBox="1"/>
          <p:nvPr>
            <p:ph type="title"/>
          </p:nvPr>
        </p:nvSpPr>
        <p:spPr>
          <a:xfrm>
            <a:off x="311700" y="175250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12" name="Google Shape;1012;p128"/>
          <p:cNvSpPr txBox="1"/>
          <p:nvPr>
            <p:ph idx="2" type="title"/>
          </p:nvPr>
        </p:nvSpPr>
        <p:spPr>
          <a:xfrm>
            <a:off x="267789" y="228540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013" name="Google Shape;1013;p128"/>
          <p:cNvPicPr preferRelativeResize="0"/>
          <p:nvPr/>
        </p:nvPicPr>
        <p:blipFill>
          <a:blip r:embed="rId3">
            <a:alphaModFix/>
          </a:blip>
          <a:stretch>
            <a:fillRect/>
          </a:stretch>
        </p:blipFill>
        <p:spPr>
          <a:xfrm>
            <a:off x="0" y="-271625"/>
            <a:ext cx="9626875" cy="54151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sp>
        <p:nvSpPr>
          <p:cNvPr id="1018" name="Google Shape;1018;p129"/>
          <p:cNvSpPr txBox="1"/>
          <p:nvPr>
            <p:ph idx="1" type="body"/>
          </p:nvPr>
        </p:nvSpPr>
        <p:spPr>
          <a:xfrm>
            <a:off x="325974" y="1239450"/>
            <a:ext cx="4752000" cy="3416400"/>
          </a:xfrm>
          <a:prstGeom prst="rect">
            <a:avLst/>
          </a:prstGeom>
        </p:spPr>
        <p:txBody>
          <a:bodyPr anchorCtr="0" anchor="ctr" bIns="68575" lIns="68575" spcFirstLastPara="1" rIns="68575" wrap="square" tIns="68575">
            <a:noAutofit/>
          </a:bodyPr>
          <a:lstStyle/>
          <a:p>
            <a:pPr indent="-266700" lvl="0" marL="342900" rtl="0" algn="l">
              <a:spcBef>
                <a:spcPts val="0"/>
              </a:spcBef>
              <a:spcAft>
                <a:spcPts val="0"/>
              </a:spcAft>
              <a:buClr>
                <a:srgbClr val="000000"/>
              </a:buClr>
              <a:buSzPts val="1600"/>
              <a:buFont typeface="Lora"/>
              <a:buChar char="●"/>
            </a:pPr>
            <a:r>
              <a:rPr b="0" lang="en" sz="1600">
                <a:solidFill>
                  <a:srgbClr val="000000"/>
                </a:solidFill>
                <a:latin typeface="Lora"/>
                <a:ea typeface="Lora"/>
                <a:cs typeface="Lora"/>
                <a:sym typeface="Lora"/>
              </a:rPr>
              <a:t>Renew Boston Trust Phase III includes energy </a:t>
            </a:r>
            <a:r>
              <a:rPr b="0" lang="en" sz="1600">
                <a:solidFill>
                  <a:srgbClr val="000000"/>
                </a:solidFill>
                <a:latin typeface="Lora"/>
                <a:ea typeface="Lora"/>
                <a:cs typeface="Lora"/>
                <a:sym typeface="Lora"/>
              </a:rPr>
              <a:t>efficiency</a:t>
            </a:r>
            <a:r>
              <a:rPr b="0" lang="en" sz="1600">
                <a:solidFill>
                  <a:srgbClr val="000000"/>
                </a:solidFill>
                <a:latin typeface="Lora"/>
                <a:ea typeface="Lora"/>
                <a:cs typeface="Lora"/>
                <a:sym typeface="Lora"/>
              </a:rPr>
              <a:t> upgrades and renewable energy projects reducing energy use and generating clean energy for municipal buildings, particularly Boston Public Schools. </a:t>
            </a:r>
            <a:endParaRPr b="0" sz="1600">
              <a:solidFill>
                <a:srgbClr val="000000"/>
              </a:solidFill>
              <a:latin typeface="Lora"/>
              <a:ea typeface="Lora"/>
              <a:cs typeface="Lora"/>
              <a:sym typeface="Lora"/>
            </a:endParaRPr>
          </a:p>
          <a:p>
            <a:pPr indent="-266700" lvl="0" marL="342900" rtl="0" algn="l">
              <a:spcBef>
                <a:spcPts val="0"/>
              </a:spcBef>
              <a:spcAft>
                <a:spcPts val="0"/>
              </a:spcAft>
              <a:buClr>
                <a:srgbClr val="000000"/>
              </a:buClr>
              <a:buSzPts val="1600"/>
              <a:buFont typeface="Lora"/>
              <a:buChar char="●"/>
            </a:pPr>
            <a:r>
              <a:rPr b="0" lang="en" sz="1600">
                <a:solidFill>
                  <a:srgbClr val="000000"/>
                </a:solidFill>
                <a:latin typeface="Lora"/>
                <a:ea typeface="Lora"/>
                <a:cs typeface="Lora"/>
                <a:sym typeface="Lora"/>
              </a:rPr>
              <a:t>Active solar projects taking place this summer will generate an additional 2.5 MW in capacity. </a:t>
            </a:r>
            <a:endParaRPr b="0" sz="1600">
              <a:solidFill>
                <a:srgbClr val="000000"/>
              </a:solidFill>
              <a:latin typeface="Lora"/>
              <a:ea typeface="Lora"/>
              <a:cs typeface="Lora"/>
              <a:sym typeface="Lora"/>
            </a:endParaRPr>
          </a:p>
          <a:p>
            <a:pPr indent="-266700" lvl="0" marL="342900" rtl="0" algn="l">
              <a:spcBef>
                <a:spcPts val="0"/>
              </a:spcBef>
              <a:spcAft>
                <a:spcPts val="0"/>
              </a:spcAft>
              <a:buClr>
                <a:srgbClr val="000000"/>
              </a:buClr>
              <a:buSzPts val="1600"/>
              <a:buFont typeface="Lora"/>
              <a:buChar char="●"/>
            </a:pPr>
            <a:r>
              <a:rPr b="0" lang="en" sz="1600">
                <a:solidFill>
                  <a:srgbClr val="000000"/>
                </a:solidFill>
                <a:latin typeface="Lora"/>
                <a:ea typeface="Lora"/>
                <a:cs typeface="Lora"/>
                <a:sym typeface="Lora"/>
              </a:rPr>
              <a:t>Drilling for the first geothermal pilot project in a City building has begun at JFK Elementary School.</a:t>
            </a:r>
            <a:endParaRPr b="0" sz="1600">
              <a:solidFill>
                <a:srgbClr val="000000"/>
              </a:solidFill>
              <a:latin typeface="Lora"/>
              <a:ea typeface="Lora"/>
              <a:cs typeface="Lora"/>
              <a:sym typeface="Lora"/>
            </a:endParaRPr>
          </a:p>
        </p:txBody>
      </p:sp>
      <p:sp>
        <p:nvSpPr>
          <p:cNvPr id="1019" name="Google Shape;1019;p129"/>
          <p:cNvSpPr txBox="1"/>
          <p:nvPr>
            <p:ph type="title"/>
          </p:nvPr>
        </p:nvSpPr>
        <p:spPr>
          <a:xfrm>
            <a:off x="252637" y="209475"/>
            <a:ext cx="7775100" cy="3936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r>
              <a:rPr lang="en" sz="1800">
                <a:solidFill>
                  <a:schemeClr val="lt1"/>
                </a:solidFill>
              </a:rPr>
              <a:t>BOSTON PUBLIC SCHOOLS ENERGY INNOVATION</a:t>
            </a:r>
            <a:endParaRPr>
              <a:solidFill>
                <a:schemeClr val="lt1"/>
              </a:solidFill>
            </a:endParaRPr>
          </a:p>
        </p:txBody>
      </p:sp>
      <p:pic>
        <p:nvPicPr>
          <p:cNvPr id="1020" name="Google Shape;1020;p129"/>
          <p:cNvPicPr preferRelativeResize="0"/>
          <p:nvPr/>
        </p:nvPicPr>
        <p:blipFill rotWithShape="1">
          <a:blip r:embed="rId3">
            <a:alphaModFix/>
          </a:blip>
          <a:srcRect b="0" l="13039" r="13039" t="0"/>
          <a:stretch/>
        </p:blipFill>
        <p:spPr>
          <a:xfrm>
            <a:off x="5516035" y="1193319"/>
            <a:ext cx="3086700" cy="3131700"/>
          </a:xfrm>
          <a:prstGeom prst="ellipse">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sp>
        <p:nvSpPr>
          <p:cNvPr id="1025" name="Google Shape;1025;p130"/>
          <p:cNvSpPr txBox="1"/>
          <p:nvPr>
            <p:ph type="title"/>
          </p:nvPr>
        </p:nvSpPr>
        <p:spPr>
          <a:xfrm>
            <a:off x="304450" y="157225"/>
            <a:ext cx="6949200" cy="43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JFK </a:t>
            </a:r>
            <a:r>
              <a:rPr lang="en"/>
              <a:t>Elementary: All-Electric Energy Retrofit</a:t>
            </a:r>
            <a:endParaRPr/>
          </a:p>
        </p:txBody>
      </p:sp>
      <p:sp>
        <p:nvSpPr>
          <p:cNvPr id="1026" name="Google Shape;1026;p130"/>
          <p:cNvSpPr txBox="1"/>
          <p:nvPr/>
        </p:nvSpPr>
        <p:spPr>
          <a:xfrm>
            <a:off x="6474525" y="2799625"/>
            <a:ext cx="2576400" cy="160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latin typeface="Montserrat"/>
                <a:ea typeface="Montserrat"/>
                <a:cs typeface="Montserrat"/>
                <a:sym typeface="Montserrat"/>
              </a:rPr>
              <a:t>Scope of Work</a:t>
            </a:r>
            <a:endParaRPr b="1" sz="1000">
              <a:latin typeface="Montserrat"/>
              <a:ea typeface="Montserrat"/>
              <a:cs typeface="Montserrat"/>
              <a:sym typeface="Montserrat"/>
            </a:endParaRPr>
          </a:p>
          <a:p>
            <a:pPr indent="-266700" lvl="0" marL="457200" rtl="0" algn="l">
              <a:spcBef>
                <a:spcPts val="0"/>
              </a:spcBef>
              <a:spcAft>
                <a:spcPts val="0"/>
              </a:spcAft>
              <a:buSzPts val="600"/>
              <a:buFont typeface="Lora"/>
              <a:buChar char="●"/>
            </a:pPr>
            <a:r>
              <a:rPr lang="en" sz="800">
                <a:latin typeface="Lora"/>
                <a:ea typeface="Lora"/>
                <a:cs typeface="Lora"/>
                <a:sym typeface="Lora"/>
              </a:rPr>
              <a:t>DHW Replacements (heat pump)</a:t>
            </a:r>
            <a:endParaRPr sz="800">
              <a:latin typeface="Lora"/>
              <a:ea typeface="Lora"/>
              <a:cs typeface="Lora"/>
              <a:sym typeface="Lora"/>
            </a:endParaRPr>
          </a:p>
          <a:p>
            <a:pPr indent="-266700" lvl="0" marL="457200" rtl="0" algn="l">
              <a:spcBef>
                <a:spcPts val="0"/>
              </a:spcBef>
              <a:spcAft>
                <a:spcPts val="0"/>
              </a:spcAft>
              <a:buSzPts val="600"/>
              <a:buFont typeface="Lora"/>
              <a:buChar char="●"/>
            </a:pPr>
            <a:r>
              <a:rPr lang="en" sz="800">
                <a:latin typeface="Lora"/>
                <a:ea typeface="Lora"/>
                <a:cs typeface="Lora"/>
                <a:sym typeface="Lora"/>
              </a:rPr>
              <a:t>Building Management System</a:t>
            </a:r>
            <a:endParaRPr sz="800">
              <a:latin typeface="Lora"/>
              <a:ea typeface="Lora"/>
              <a:cs typeface="Lora"/>
              <a:sym typeface="Lora"/>
            </a:endParaRPr>
          </a:p>
          <a:p>
            <a:pPr indent="-266700" lvl="0" marL="457200" rtl="0" algn="l">
              <a:spcBef>
                <a:spcPts val="0"/>
              </a:spcBef>
              <a:spcAft>
                <a:spcPts val="0"/>
              </a:spcAft>
              <a:buSzPts val="600"/>
              <a:buFont typeface="Lora"/>
              <a:buChar char="●"/>
            </a:pPr>
            <a:r>
              <a:rPr lang="en" sz="800">
                <a:latin typeface="Lora"/>
                <a:ea typeface="Lora"/>
                <a:cs typeface="Lora"/>
                <a:sym typeface="Lora"/>
              </a:rPr>
              <a:t>Heat Pump Heating and Cooling (Geothermal with electric perimeter heat)</a:t>
            </a:r>
            <a:endParaRPr sz="800">
              <a:latin typeface="Lora"/>
              <a:ea typeface="Lora"/>
              <a:cs typeface="Lora"/>
              <a:sym typeface="Lora"/>
            </a:endParaRPr>
          </a:p>
          <a:p>
            <a:pPr indent="-266700" lvl="0" marL="457200" rtl="0" algn="l">
              <a:spcBef>
                <a:spcPts val="0"/>
              </a:spcBef>
              <a:spcAft>
                <a:spcPts val="0"/>
              </a:spcAft>
              <a:buSzPts val="600"/>
              <a:buFont typeface="Lora"/>
              <a:buChar char="●"/>
            </a:pPr>
            <a:r>
              <a:rPr lang="en" sz="800">
                <a:latin typeface="Lora"/>
                <a:ea typeface="Lora"/>
                <a:cs typeface="Lora"/>
                <a:sym typeface="Lora"/>
              </a:rPr>
              <a:t>Energy Recovery Ventilation</a:t>
            </a:r>
            <a:endParaRPr sz="800">
              <a:latin typeface="Lora"/>
              <a:ea typeface="Lora"/>
              <a:cs typeface="Lora"/>
              <a:sym typeface="Lora"/>
            </a:endParaRPr>
          </a:p>
          <a:p>
            <a:pPr indent="-266700" lvl="0" marL="457200" rtl="0" algn="l">
              <a:spcBef>
                <a:spcPts val="0"/>
              </a:spcBef>
              <a:spcAft>
                <a:spcPts val="0"/>
              </a:spcAft>
              <a:buSzPts val="600"/>
              <a:buFont typeface="Lora"/>
              <a:buChar char="●"/>
            </a:pPr>
            <a:r>
              <a:rPr lang="en" sz="800">
                <a:latin typeface="Lora"/>
                <a:ea typeface="Lora"/>
                <a:cs typeface="Lora"/>
                <a:sym typeface="Lora"/>
              </a:rPr>
              <a:t>Electrical service upgrades</a:t>
            </a:r>
            <a:endParaRPr sz="800">
              <a:latin typeface="Lora"/>
              <a:ea typeface="Lora"/>
              <a:cs typeface="Lora"/>
              <a:sym typeface="Lora"/>
            </a:endParaRPr>
          </a:p>
          <a:p>
            <a:pPr indent="-266700" lvl="0" marL="457200" rtl="0" algn="l">
              <a:spcBef>
                <a:spcPts val="0"/>
              </a:spcBef>
              <a:spcAft>
                <a:spcPts val="0"/>
              </a:spcAft>
              <a:buSzPts val="600"/>
              <a:buFont typeface="Lora"/>
              <a:buChar char="●"/>
            </a:pPr>
            <a:r>
              <a:rPr lang="en" sz="800">
                <a:latin typeface="Lora"/>
                <a:ea typeface="Lora"/>
                <a:cs typeface="Lora"/>
                <a:sym typeface="Lora"/>
              </a:rPr>
              <a:t>AC Removal and Reglazing</a:t>
            </a:r>
            <a:endParaRPr sz="800">
              <a:latin typeface="Lora"/>
              <a:ea typeface="Lora"/>
              <a:cs typeface="Lora"/>
              <a:sym typeface="Lora"/>
            </a:endParaRPr>
          </a:p>
          <a:p>
            <a:pPr indent="0" lvl="0" marL="0" rtl="0" algn="l">
              <a:spcBef>
                <a:spcPts val="0"/>
              </a:spcBef>
              <a:spcAft>
                <a:spcPts val="0"/>
              </a:spcAft>
              <a:buNone/>
            </a:pPr>
            <a:r>
              <a:rPr b="1" lang="en" sz="1000">
                <a:latin typeface="Montserrat"/>
                <a:ea typeface="Montserrat"/>
                <a:cs typeface="Montserrat"/>
                <a:sym typeface="Montserrat"/>
              </a:rPr>
              <a:t>Benefits:</a:t>
            </a:r>
            <a:endParaRPr b="1" sz="1000">
              <a:latin typeface="Montserrat"/>
              <a:ea typeface="Montserrat"/>
              <a:cs typeface="Montserrat"/>
              <a:sym typeface="Montserrat"/>
            </a:endParaRPr>
          </a:p>
          <a:p>
            <a:pPr indent="-266700" lvl="0" marL="457200" rtl="0" algn="l">
              <a:spcBef>
                <a:spcPts val="0"/>
              </a:spcBef>
              <a:spcAft>
                <a:spcPts val="0"/>
              </a:spcAft>
              <a:buSzPts val="600"/>
              <a:buFont typeface="Lora"/>
              <a:buChar char="●"/>
            </a:pPr>
            <a:r>
              <a:rPr lang="en" sz="800">
                <a:latin typeface="Lora"/>
                <a:ea typeface="Lora"/>
                <a:cs typeface="Lora"/>
                <a:sym typeface="Lora"/>
              </a:rPr>
              <a:t>Same as Otis</a:t>
            </a:r>
            <a:endParaRPr sz="1300">
              <a:latin typeface="Montserrat"/>
              <a:ea typeface="Montserrat"/>
              <a:cs typeface="Montserrat"/>
              <a:sym typeface="Montserrat"/>
            </a:endParaRPr>
          </a:p>
        </p:txBody>
      </p:sp>
      <p:cxnSp>
        <p:nvCxnSpPr>
          <p:cNvPr id="1027" name="Google Shape;1027;p130"/>
          <p:cNvCxnSpPr/>
          <p:nvPr/>
        </p:nvCxnSpPr>
        <p:spPr>
          <a:xfrm>
            <a:off x="182605" y="2184372"/>
            <a:ext cx="5109300" cy="0"/>
          </a:xfrm>
          <a:prstGeom prst="straightConnector1">
            <a:avLst/>
          </a:prstGeom>
          <a:noFill/>
          <a:ln cap="flat" cmpd="sng" w="19050">
            <a:solidFill>
              <a:schemeClr val="dk1"/>
            </a:solidFill>
            <a:prstDash val="dot"/>
            <a:round/>
            <a:headEnd len="med" w="med" type="none"/>
            <a:tailEnd len="med" w="med" type="none"/>
          </a:ln>
        </p:spPr>
      </p:cxnSp>
      <p:sp>
        <p:nvSpPr>
          <p:cNvPr id="1028" name="Google Shape;1028;p130"/>
          <p:cNvSpPr/>
          <p:nvPr/>
        </p:nvSpPr>
        <p:spPr>
          <a:xfrm>
            <a:off x="1061395" y="2123419"/>
            <a:ext cx="120000" cy="87000"/>
          </a:xfrm>
          <a:prstGeom prst="ellipse">
            <a:avLst/>
          </a:prstGeom>
          <a:solidFill>
            <a:srgbClr val="FF454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cxnSp>
        <p:nvCxnSpPr>
          <p:cNvPr id="1029" name="Google Shape;1029;p130"/>
          <p:cNvCxnSpPr/>
          <p:nvPr/>
        </p:nvCxnSpPr>
        <p:spPr>
          <a:xfrm rot="10800000">
            <a:off x="1124532" y="1619657"/>
            <a:ext cx="0" cy="493500"/>
          </a:xfrm>
          <a:prstGeom prst="straightConnector1">
            <a:avLst/>
          </a:prstGeom>
          <a:noFill/>
          <a:ln cap="flat" cmpd="sng" w="19050">
            <a:solidFill>
              <a:srgbClr val="091F2F"/>
            </a:solidFill>
            <a:prstDash val="solid"/>
            <a:round/>
            <a:headEnd len="med" w="med" type="none"/>
            <a:tailEnd len="med" w="med" type="oval"/>
          </a:ln>
        </p:spPr>
      </p:cxnSp>
      <p:sp>
        <p:nvSpPr>
          <p:cNvPr id="1030" name="Google Shape;1030;p130"/>
          <p:cNvSpPr txBox="1"/>
          <p:nvPr>
            <p:ph idx="1" type="body"/>
          </p:nvPr>
        </p:nvSpPr>
        <p:spPr>
          <a:xfrm>
            <a:off x="393875" y="2432250"/>
            <a:ext cx="1903200" cy="71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Montserrat"/>
                <a:ea typeface="Montserrat"/>
                <a:cs typeface="Montserrat"/>
                <a:sym typeface="Montserrat"/>
              </a:rPr>
              <a:t>Summer 2024</a:t>
            </a:r>
            <a:endParaRPr b="1" sz="1000">
              <a:solidFill>
                <a:schemeClr val="dk1"/>
              </a:solidFill>
              <a:latin typeface="Montserrat"/>
              <a:ea typeface="Montserrat"/>
              <a:cs typeface="Montserrat"/>
              <a:sym typeface="Montserrat"/>
            </a:endParaRPr>
          </a:p>
          <a:p>
            <a:pPr indent="0" lvl="0" marL="0" rtl="0" algn="l">
              <a:spcBef>
                <a:spcPts val="0"/>
              </a:spcBef>
              <a:spcAft>
                <a:spcPts val="0"/>
              </a:spcAft>
              <a:buNone/>
            </a:pPr>
            <a:r>
              <a:rPr i="1" lang="en" sz="800">
                <a:latin typeface="Lora"/>
                <a:ea typeface="Lora"/>
                <a:cs typeface="Lora"/>
                <a:sym typeface="Lora"/>
              </a:rPr>
              <a:t>Geotechnical Analysis (Sample Drilling), install destratification fans, electrical and mechanical rough-in for HVAC mechanical upgrades, Phase 1 vertical well drilling</a:t>
            </a:r>
            <a:endParaRPr i="1" sz="800">
              <a:latin typeface="Lora"/>
              <a:ea typeface="Lora"/>
              <a:cs typeface="Lora"/>
              <a:sym typeface="Lora"/>
            </a:endParaRPr>
          </a:p>
          <a:p>
            <a:pPr indent="0" lvl="0" marL="457200" rtl="0" algn="l">
              <a:spcBef>
                <a:spcPts val="0"/>
              </a:spcBef>
              <a:spcAft>
                <a:spcPts val="0"/>
              </a:spcAft>
              <a:buNone/>
            </a:pPr>
            <a:r>
              <a:t/>
            </a:r>
            <a:endParaRPr i="1" sz="800">
              <a:latin typeface="Lora"/>
              <a:ea typeface="Lora"/>
              <a:cs typeface="Lora"/>
              <a:sym typeface="Lora"/>
            </a:endParaRPr>
          </a:p>
          <a:p>
            <a:pPr indent="0" lvl="0" marL="0" rtl="0" algn="l">
              <a:spcBef>
                <a:spcPts val="0"/>
              </a:spcBef>
              <a:spcAft>
                <a:spcPts val="0"/>
              </a:spcAft>
              <a:buNone/>
            </a:pPr>
            <a:r>
              <a:t/>
            </a:r>
            <a:endParaRPr b="1" i="1" sz="900">
              <a:latin typeface="Lora"/>
              <a:ea typeface="Lora"/>
              <a:cs typeface="Lora"/>
              <a:sym typeface="Lora"/>
            </a:endParaRPr>
          </a:p>
        </p:txBody>
      </p:sp>
      <p:cxnSp>
        <p:nvCxnSpPr>
          <p:cNvPr id="1031" name="Google Shape;1031;p130"/>
          <p:cNvCxnSpPr/>
          <p:nvPr/>
        </p:nvCxnSpPr>
        <p:spPr>
          <a:xfrm>
            <a:off x="333992" y="2184376"/>
            <a:ext cx="0" cy="537000"/>
          </a:xfrm>
          <a:prstGeom prst="straightConnector1">
            <a:avLst/>
          </a:prstGeom>
          <a:noFill/>
          <a:ln cap="flat" cmpd="sng" w="19050">
            <a:solidFill>
              <a:srgbClr val="091F2F"/>
            </a:solidFill>
            <a:prstDash val="solid"/>
            <a:round/>
            <a:headEnd len="med" w="med" type="none"/>
            <a:tailEnd len="med" w="med" type="oval"/>
          </a:ln>
        </p:spPr>
      </p:cxnSp>
      <p:sp>
        <p:nvSpPr>
          <p:cNvPr id="1032" name="Google Shape;1032;p130"/>
          <p:cNvSpPr/>
          <p:nvPr/>
        </p:nvSpPr>
        <p:spPr>
          <a:xfrm>
            <a:off x="273864" y="2140844"/>
            <a:ext cx="120000" cy="87000"/>
          </a:xfrm>
          <a:prstGeom prst="ellipse">
            <a:avLst/>
          </a:prstGeom>
          <a:solidFill>
            <a:srgbClr val="FF454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033" name="Google Shape;1033;p130"/>
          <p:cNvSpPr txBox="1"/>
          <p:nvPr>
            <p:ph idx="2" type="body"/>
          </p:nvPr>
        </p:nvSpPr>
        <p:spPr>
          <a:xfrm>
            <a:off x="1246688" y="1089488"/>
            <a:ext cx="1427400" cy="9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Montserrat"/>
                <a:ea typeface="Montserrat"/>
                <a:cs typeface="Montserrat"/>
                <a:sym typeface="Montserrat"/>
              </a:rPr>
              <a:t>School Year 24-25</a:t>
            </a:r>
            <a:endParaRPr b="1" sz="1000">
              <a:solidFill>
                <a:schemeClr val="dk1"/>
              </a:solidFill>
              <a:latin typeface="Montserrat"/>
              <a:ea typeface="Montserrat"/>
              <a:cs typeface="Montserrat"/>
              <a:sym typeface="Montserrat"/>
            </a:endParaRPr>
          </a:p>
          <a:p>
            <a:pPr indent="0" lvl="0" marL="0" rtl="0" algn="l">
              <a:spcBef>
                <a:spcPts val="0"/>
              </a:spcBef>
              <a:spcAft>
                <a:spcPts val="0"/>
              </a:spcAft>
              <a:buNone/>
            </a:pPr>
            <a:r>
              <a:rPr i="1" lang="en" sz="800">
                <a:latin typeface="Lora"/>
                <a:ea typeface="Lora"/>
                <a:cs typeface="Lora"/>
                <a:sym typeface="Lora"/>
              </a:rPr>
              <a:t>Possible 2nd shift work</a:t>
            </a:r>
            <a:endParaRPr b="1" i="1" sz="800">
              <a:latin typeface="Lora"/>
              <a:ea typeface="Lora"/>
              <a:cs typeface="Lora"/>
              <a:sym typeface="Lora"/>
            </a:endParaRPr>
          </a:p>
        </p:txBody>
      </p:sp>
      <p:cxnSp>
        <p:nvCxnSpPr>
          <p:cNvPr id="1034" name="Google Shape;1034;p130"/>
          <p:cNvCxnSpPr/>
          <p:nvPr/>
        </p:nvCxnSpPr>
        <p:spPr>
          <a:xfrm rot="10800000">
            <a:off x="2641986" y="1645092"/>
            <a:ext cx="0" cy="537000"/>
          </a:xfrm>
          <a:prstGeom prst="straightConnector1">
            <a:avLst/>
          </a:prstGeom>
          <a:noFill/>
          <a:ln cap="flat" cmpd="sng" w="19050">
            <a:solidFill>
              <a:srgbClr val="091F2F"/>
            </a:solidFill>
            <a:prstDash val="solid"/>
            <a:round/>
            <a:headEnd len="med" w="med" type="none"/>
            <a:tailEnd len="med" w="med" type="oval"/>
          </a:ln>
        </p:spPr>
      </p:cxnSp>
      <p:sp>
        <p:nvSpPr>
          <p:cNvPr id="1035" name="Google Shape;1035;p130"/>
          <p:cNvSpPr/>
          <p:nvPr/>
        </p:nvSpPr>
        <p:spPr>
          <a:xfrm>
            <a:off x="2581858" y="2160294"/>
            <a:ext cx="120000" cy="87000"/>
          </a:xfrm>
          <a:prstGeom prst="ellipse">
            <a:avLst/>
          </a:prstGeom>
          <a:solidFill>
            <a:srgbClr val="FF454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036" name="Google Shape;1036;p130"/>
          <p:cNvSpPr txBox="1"/>
          <p:nvPr>
            <p:ph idx="3" type="body"/>
          </p:nvPr>
        </p:nvSpPr>
        <p:spPr>
          <a:xfrm>
            <a:off x="2701850" y="1010750"/>
            <a:ext cx="3292800" cy="110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Montserrat"/>
                <a:ea typeface="Montserrat"/>
                <a:cs typeface="Montserrat"/>
                <a:sym typeface="Montserrat"/>
              </a:rPr>
              <a:t>Summer 2025</a:t>
            </a:r>
            <a:endParaRPr b="1" sz="1000">
              <a:solidFill>
                <a:schemeClr val="dk1"/>
              </a:solidFill>
              <a:latin typeface="Montserrat"/>
              <a:ea typeface="Montserrat"/>
              <a:cs typeface="Montserrat"/>
              <a:sym typeface="Montserrat"/>
            </a:endParaRPr>
          </a:p>
          <a:p>
            <a:pPr indent="0" lvl="0" marL="0" rtl="0" algn="l">
              <a:spcBef>
                <a:spcPts val="0"/>
              </a:spcBef>
              <a:spcAft>
                <a:spcPts val="0"/>
              </a:spcAft>
              <a:buNone/>
            </a:pPr>
            <a:r>
              <a:rPr i="1" lang="en" sz="800">
                <a:latin typeface="Lora"/>
                <a:ea typeface="Lora"/>
                <a:cs typeface="Lora"/>
                <a:sym typeface="Lora"/>
              </a:rPr>
              <a:t>Phase 2 </a:t>
            </a:r>
            <a:r>
              <a:rPr i="1" lang="en" sz="800">
                <a:solidFill>
                  <a:schemeClr val="dk1"/>
                </a:solidFill>
                <a:latin typeface="Lora"/>
                <a:ea typeface="Lora"/>
                <a:cs typeface="Lora"/>
                <a:sym typeface="Lora"/>
              </a:rPr>
              <a:t>vertical geothermal drilling and horizontal trenching, install indoor water source main piping, new interior electrical piping and </a:t>
            </a:r>
            <a:r>
              <a:rPr i="1" lang="en" sz="800">
                <a:solidFill>
                  <a:schemeClr val="dk1"/>
                </a:solidFill>
                <a:latin typeface="Lora"/>
                <a:ea typeface="Lora"/>
                <a:cs typeface="Lora"/>
                <a:sym typeface="Lora"/>
              </a:rPr>
              <a:t>wires</a:t>
            </a:r>
            <a:r>
              <a:rPr i="1" lang="en" sz="800">
                <a:solidFill>
                  <a:schemeClr val="dk1"/>
                </a:solidFill>
                <a:latin typeface="Lora"/>
                <a:ea typeface="Lora"/>
                <a:cs typeface="Lora"/>
                <a:sym typeface="Lora"/>
              </a:rPr>
              <a:t>, electric service upgrades, install indoor heat pumps and backup heat, install rooftop units and energy recovery ventilators,</a:t>
            </a:r>
            <a:r>
              <a:rPr i="1" lang="en" sz="800">
                <a:latin typeface="Lora"/>
                <a:ea typeface="Lora"/>
                <a:cs typeface="Lora"/>
                <a:sym typeface="Lora"/>
              </a:rPr>
              <a:t> install controls, install UV intake plenums, </a:t>
            </a:r>
            <a:r>
              <a:rPr i="1" lang="en" sz="800">
                <a:solidFill>
                  <a:schemeClr val="dk1"/>
                </a:solidFill>
                <a:latin typeface="Lora"/>
                <a:ea typeface="Lora"/>
                <a:cs typeface="Lora"/>
                <a:sym typeface="Lora"/>
              </a:rPr>
              <a:t>domestic hot water installation</a:t>
            </a:r>
            <a:endParaRPr b="1" i="1" sz="800">
              <a:latin typeface="Lora"/>
              <a:ea typeface="Lora"/>
              <a:cs typeface="Lora"/>
              <a:sym typeface="Lora"/>
            </a:endParaRPr>
          </a:p>
        </p:txBody>
      </p:sp>
      <p:sp>
        <p:nvSpPr>
          <p:cNvPr id="1037" name="Google Shape;1037;p130"/>
          <p:cNvSpPr/>
          <p:nvPr/>
        </p:nvSpPr>
        <p:spPr>
          <a:xfrm>
            <a:off x="3214789" y="2170182"/>
            <a:ext cx="120000" cy="87000"/>
          </a:xfrm>
          <a:prstGeom prst="ellipse">
            <a:avLst/>
          </a:prstGeom>
          <a:solidFill>
            <a:srgbClr val="FF454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038" name="Google Shape;1038;p130"/>
          <p:cNvSpPr txBox="1"/>
          <p:nvPr>
            <p:ph idx="4" type="body"/>
          </p:nvPr>
        </p:nvSpPr>
        <p:spPr>
          <a:xfrm>
            <a:off x="3339825" y="2548513"/>
            <a:ext cx="1487400" cy="42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Montserrat"/>
                <a:ea typeface="Montserrat"/>
                <a:cs typeface="Montserrat"/>
                <a:sym typeface="Montserrat"/>
              </a:rPr>
              <a:t>School Year 25-26</a:t>
            </a:r>
            <a:endParaRPr b="1" sz="1000">
              <a:solidFill>
                <a:schemeClr val="dk1"/>
              </a:solidFill>
              <a:latin typeface="Montserrat"/>
              <a:ea typeface="Montserrat"/>
              <a:cs typeface="Montserrat"/>
              <a:sym typeface="Montserrat"/>
            </a:endParaRPr>
          </a:p>
          <a:p>
            <a:pPr indent="0" lvl="0" marL="0" rtl="0" algn="l">
              <a:spcBef>
                <a:spcPts val="0"/>
              </a:spcBef>
              <a:spcAft>
                <a:spcPts val="0"/>
              </a:spcAft>
              <a:buNone/>
            </a:pPr>
            <a:r>
              <a:rPr i="1" lang="en" sz="800">
                <a:latin typeface="Lora"/>
                <a:ea typeface="Lora"/>
                <a:cs typeface="Lora"/>
                <a:sym typeface="Lora"/>
              </a:rPr>
              <a:t>Possible 2nd shift work</a:t>
            </a:r>
            <a:endParaRPr b="1" i="1" sz="800">
              <a:latin typeface="Lora"/>
              <a:ea typeface="Lora"/>
              <a:cs typeface="Lora"/>
              <a:sym typeface="Lora"/>
            </a:endParaRPr>
          </a:p>
        </p:txBody>
      </p:sp>
      <p:sp>
        <p:nvSpPr>
          <p:cNvPr id="1039" name="Google Shape;1039;p130"/>
          <p:cNvSpPr txBox="1"/>
          <p:nvPr>
            <p:ph idx="5" type="body"/>
          </p:nvPr>
        </p:nvSpPr>
        <p:spPr>
          <a:xfrm>
            <a:off x="4827213" y="2393700"/>
            <a:ext cx="1647300" cy="71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Montserrat"/>
                <a:ea typeface="Montserrat"/>
                <a:cs typeface="Montserrat"/>
                <a:sym typeface="Montserrat"/>
              </a:rPr>
              <a:t>Summer 2026</a:t>
            </a:r>
            <a:endParaRPr b="1" sz="1000">
              <a:solidFill>
                <a:schemeClr val="dk1"/>
              </a:solidFill>
              <a:latin typeface="Montserrat"/>
              <a:ea typeface="Montserrat"/>
              <a:cs typeface="Montserrat"/>
              <a:sym typeface="Montserrat"/>
            </a:endParaRPr>
          </a:p>
          <a:p>
            <a:pPr indent="0" lvl="0" marL="0" rtl="0" algn="l">
              <a:spcBef>
                <a:spcPts val="0"/>
              </a:spcBef>
              <a:spcAft>
                <a:spcPts val="0"/>
              </a:spcAft>
              <a:buNone/>
            </a:pPr>
            <a:r>
              <a:rPr i="1" lang="en" sz="800">
                <a:latin typeface="Lora"/>
                <a:ea typeface="Lora"/>
                <a:cs typeface="Lora"/>
                <a:sym typeface="Lora"/>
              </a:rPr>
              <a:t>Contingency / Reserve</a:t>
            </a:r>
            <a:endParaRPr i="1" sz="800">
              <a:latin typeface="Lora"/>
              <a:ea typeface="Lora"/>
              <a:cs typeface="Lora"/>
              <a:sym typeface="Lora"/>
            </a:endParaRPr>
          </a:p>
          <a:p>
            <a:pPr indent="0" lvl="0" marL="0" rtl="0" algn="l">
              <a:spcBef>
                <a:spcPts val="0"/>
              </a:spcBef>
              <a:spcAft>
                <a:spcPts val="0"/>
              </a:spcAft>
              <a:buNone/>
            </a:pPr>
            <a:r>
              <a:t/>
            </a:r>
            <a:endParaRPr b="1" i="1" sz="800">
              <a:solidFill>
                <a:srgbClr val="FF454A"/>
              </a:solidFill>
              <a:latin typeface="Lora"/>
              <a:ea typeface="Lora"/>
              <a:cs typeface="Lora"/>
              <a:sym typeface="Lora"/>
            </a:endParaRPr>
          </a:p>
        </p:txBody>
      </p:sp>
      <p:cxnSp>
        <p:nvCxnSpPr>
          <p:cNvPr id="1040" name="Google Shape;1040;p130"/>
          <p:cNvCxnSpPr/>
          <p:nvPr/>
        </p:nvCxnSpPr>
        <p:spPr>
          <a:xfrm>
            <a:off x="3273611" y="2247298"/>
            <a:ext cx="0" cy="537000"/>
          </a:xfrm>
          <a:prstGeom prst="straightConnector1">
            <a:avLst/>
          </a:prstGeom>
          <a:noFill/>
          <a:ln cap="flat" cmpd="sng" w="19050">
            <a:solidFill>
              <a:srgbClr val="091F2F"/>
            </a:solidFill>
            <a:prstDash val="solid"/>
            <a:round/>
            <a:headEnd len="med" w="med" type="none"/>
            <a:tailEnd len="med" w="med" type="oval"/>
          </a:ln>
        </p:spPr>
      </p:cxnSp>
      <p:sp>
        <p:nvSpPr>
          <p:cNvPr id="1041" name="Google Shape;1041;p130"/>
          <p:cNvSpPr txBox="1"/>
          <p:nvPr/>
        </p:nvSpPr>
        <p:spPr>
          <a:xfrm>
            <a:off x="182600" y="766088"/>
            <a:ext cx="35556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latin typeface="Montserrat"/>
                <a:ea typeface="Montserrat"/>
                <a:cs typeface="Montserrat"/>
                <a:sym typeface="Montserrat"/>
              </a:rPr>
              <a:t>Construction Schedule</a:t>
            </a:r>
            <a:endParaRPr b="1" sz="1500">
              <a:latin typeface="Montserrat"/>
              <a:ea typeface="Montserrat"/>
              <a:cs typeface="Montserrat"/>
              <a:sym typeface="Montserrat"/>
            </a:endParaRPr>
          </a:p>
        </p:txBody>
      </p:sp>
      <p:graphicFrame>
        <p:nvGraphicFramePr>
          <p:cNvPr id="1042" name="Google Shape;1042;p130"/>
          <p:cNvGraphicFramePr/>
          <p:nvPr/>
        </p:nvGraphicFramePr>
        <p:xfrm>
          <a:off x="102850" y="3365713"/>
          <a:ext cx="3000000" cy="3000000"/>
        </p:xfrm>
        <a:graphic>
          <a:graphicData uri="http://schemas.openxmlformats.org/drawingml/2006/table">
            <a:tbl>
              <a:tblPr>
                <a:noFill/>
                <a:tableStyleId>{65680C32-E5E2-4CB6-AE9C-1DF6F668C1E9}</a:tableStyleId>
              </a:tblPr>
              <a:tblGrid>
                <a:gridCol w="752350"/>
                <a:gridCol w="1118425"/>
                <a:gridCol w="939375"/>
                <a:gridCol w="860675"/>
                <a:gridCol w="942325"/>
                <a:gridCol w="942325"/>
                <a:gridCol w="762825"/>
              </a:tblGrid>
              <a:tr h="490375">
                <a:tc>
                  <a:txBody>
                    <a:bodyPr/>
                    <a:lstStyle/>
                    <a:p>
                      <a:pPr indent="0" lvl="0" marL="0" rtl="0" algn="l">
                        <a:spcBef>
                          <a:spcPts val="0"/>
                        </a:spcBef>
                        <a:spcAft>
                          <a:spcPts val="0"/>
                        </a:spcAft>
                        <a:buNone/>
                      </a:pPr>
                      <a:r>
                        <a:rPr b="1" lang="en" sz="800">
                          <a:latin typeface="Montserrat"/>
                          <a:ea typeface="Montserrat"/>
                          <a:cs typeface="Montserrat"/>
                          <a:sym typeface="Montserrat"/>
                        </a:rPr>
                        <a:t>Sell Price (million $)</a:t>
                      </a:r>
                      <a:endParaRPr b="1" sz="800">
                        <a:latin typeface="Montserrat"/>
                        <a:ea typeface="Montserrat"/>
                        <a:cs typeface="Montserrat"/>
                        <a:sym typeface="Montserrat"/>
                      </a:endParaRPr>
                    </a:p>
                  </a:txBody>
                  <a:tcPr marT="91425" marB="91425" marR="91425" marL="91425">
                    <a:lnR cap="flat" cmpd="sng" w="9525">
                      <a:solidFill>
                        <a:srgbClr val="9E9E9E"/>
                      </a:solidFill>
                      <a:prstDash val="solid"/>
                      <a:round/>
                      <a:headEnd len="sm" w="sm" type="none"/>
                      <a:tailEnd len="sm" w="sm" type="none"/>
                    </a:lnR>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800">
                          <a:latin typeface="Montserrat"/>
                          <a:ea typeface="Montserrat"/>
                          <a:cs typeface="Montserrat"/>
                          <a:sym typeface="Montserrat"/>
                        </a:rPr>
                        <a:t>Incentives $ (upfront / annual)</a:t>
                      </a:r>
                      <a:endParaRPr b="1" sz="800">
                        <a:latin typeface="Montserrat"/>
                        <a:ea typeface="Montserrat"/>
                        <a:cs typeface="Montserrat"/>
                        <a:sym typeface="Montserra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800">
                          <a:latin typeface="Montserrat"/>
                          <a:ea typeface="Montserrat"/>
                          <a:cs typeface="Montserrat"/>
                          <a:sym typeface="Montserrat"/>
                        </a:rPr>
                        <a:t>Energy (MMBtu) Savings</a:t>
                      </a:r>
                      <a:endParaRPr b="1" sz="800">
                        <a:latin typeface="Montserrat"/>
                        <a:ea typeface="Montserrat"/>
                        <a:cs typeface="Montserrat"/>
                        <a:sym typeface="Montserrat"/>
                      </a:endParaRPr>
                    </a:p>
                  </a:txBody>
                  <a:tcPr marT="91425" marB="91425" marR="91425" marL="91425">
                    <a:lnL cap="flat" cmpd="sng" w="9525">
                      <a:solidFill>
                        <a:srgbClr val="9E9E9E"/>
                      </a:solidFill>
                      <a:prstDash val="solid"/>
                      <a:round/>
                      <a:headEnd len="sm" w="sm" type="none"/>
                      <a:tailEnd len="sm" w="sm" type="none"/>
                    </a:lnL>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800">
                          <a:latin typeface="Montserrat"/>
                          <a:ea typeface="Montserrat"/>
                          <a:cs typeface="Montserrat"/>
                          <a:sym typeface="Montserrat"/>
                        </a:rPr>
                        <a:t>Total Annual Utility Savings ($)</a:t>
                      </a:r>
                      <a:endParaRPr b="1" sz="800">
                        <a:latin typeface="Montserrat"/>
                        <a:ea typeface="Montserrat"/>
                        <a:cs typeface="Montserrat"/>
                        <a:sym typeface="Montserrat"/>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800">
                          <a:latin typeface="Montserrat"/>
                          <a:ea typeface="Montserrat"/>
                          <a:cs typeface="Montserrat"/>
                          <a:sym typeface="Montserrat"/>
                        </a:rPr>
                        <a:t>Annual Utility Cost Change (Reference: CY 2023)</a:t>
                      </a:r>
                      <a:endParaRPr b="1" sz="800">
                        <a:latin typeface="Montserrat"/>
                        <a:ea typeface="Montserrat"/>
                        <a:cs typeface="Montserrat"/>
                        <a:sym typeface="Montserrat"/>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800">
                          <a:latin typeface="Montserrat"/>
                          <a:ea typeface="Montserrat"/>
                          <a:cs typeface="Montserrat"/>
                          <a:sym typeface="Montserrat"/>
                        </a:rPr>
                        <a:t>Annual </a:t>
                      </a:r>
                      <a:r>
                        <a:rPr b="1" lang="en" sz="800">
                          <a:latin typeface="Montserrat"/>
                          <a:ea typeface="Montserrat"/>
                          <a:cs typeface="Montserrat"/>
                          <a:sym typeface="Montserrat"/>
                        </a:rPr>
                        <a:t>Demand (kW) Savings ($)</a:t>
                      </a:r>
                      <a:endParaRPr b="1" sz="800">
                        <a:latin typeface="Montserrat"/>
                        <a:ea typeface="Montserrat"/>
                        <a:cs typeface="Montserrat"/>
                        <a:sym typeface="Montserrat"/>
                      </a:endParaRPr>
                    </a:p>
                    <a:p>
                      <a:pPr indent="0" lvl="0" marL="0" rtl="0" algn="l">
                        <a:spcBef>
                          <a:spcPts val="0"/>
                        </a:spcBef>
                        <a:spcAft>
                          <a:spcPts val="0"/>
                        </a:spcAft>
                        <a:buNone/>
                      </a:pPr>
                      <a:r>
                        <a:t/>
                      </a:r>
                      <a:endParaRPr b="1" sz="800">
                        <a:latin typeface="Montserrat"/>
                        <a:ea typeface="Montserrat"/>
                        <a:cs typeface="Montserrat"/>
                        <a:sym typeface="Montserrat"/>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800">
                          <a:latin typeface="Montserrat"/>
                          <a:ea typeface="Montserrat"/>
                          <a:cs typeface="Montserrat"/>
                          <a:sym typeface="Montserrat"/>
                        </a:rPr>
                        <a:t>Emissions Reduction </a:t>
                      </a:r>
                      <a:endParaRPr b="1" sz="800">
                        <a:latin typeface="Montserrat"/>
                        <a:ea typeface="Montserrat"/>
                        <a:cs typeface="Montserrat"/>
                        <a:sym typeface="Montserrat"/>
                      </a:endParaRPr>
                    </a:p>
                  </a:txBody>
                  <a:tcPr marT="91425" marB="91425" marR="91425" marL="91425">
                    <a:lnB cap="flat" cmpd="sng" w="9525">
                      <a:solidFill>
                        <a:srgbClr val="9E9E9E"/>
                      </a:solidFill>
                      <a:prstDash val="solid"/>
                      <a:round/>
                      <a:headEnd len="sm" w="sm" type="none"/>
                      <a:tailEnd len="sm" w="sm" type="none"/>
                    </a:lnB>
                  </a:tcPr>
                </a:tc>
              </a:tr>
              <a:tr h="310525">
                <a:tc>
                  <a:txBody>
                    <a:bodyPr/>
                    <a:lstStyle/>
                    <a:p>
                      <a:pPr indent="0" lvl="0" marL="0" rtl="0" algn="l">
                        <a:spcBef>
                          <a:spcPts val="0"/>
                        </a:spcBef>
                        <a:spcAft>
                          <a:spcPts val="0"/>
                        </a:spcAft>
                        <a:buNone/>
                      </a:pPr>
                      <a:r>
                        <a:rPr lang="en" sz="700">
                          <a:highlight>
                            <a:schemeClr val="lt1"/>
                          </a:highlight>
                          <a:latin typeface="Montserrat"/>
                          <a:ea typeface="Montserrat"/>
                          <a:cs typeface="Montserrat"/>
                          <a:sym typeface="Montserrat"/>
                        </a:rPr>
                        <a:t>$</a:t>
                      </a:r>
                      <a:r>
                        <a:rPr lang="en" sz="700">
                          <a:highlight>
                            <a:schemeClr val="lt1"/>
                          </a:highlight>
                          <a:latin typeface="Montserrat"/>
                          <a:ea typeface="Montserrat"/>
                          <a:cs typeface="Montserrat"/>
                          <a:sym typeface="Montserrat"/>
                        </a:rPr>
                        <a:t>15.6</a:t>
                      </a:r>
                      <a:endParaRPr sz="700">
                        <a:highlight>
                          <a:schemeClr val="lt1"/>
                        </a:highlight>
                        <a:latin typeface="Montserrat"/>
                        <a:ea typeface="Montserrat"/>
                        <a:cs typeface="Montserrat"/>
                        <a:sym typeface="Montserra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700">
                          <a:solidFill>
                            <a:schemeClr val="dk1"/>
                          </a:solidFill>
                          <a:highlight>
                            <a:schemeClr val="lt1"/>
                          </a:highlight>
                          <a:latin typeface="Montserrat"/>
                          <a:ea typeface="Montserrat"/>
                          <a:cs typeface="Montserrat"/>
                          <a:sym typeface="Montserrat"/>
                        </a:rPr>
                        <a:t>$4,243,062 / $29,361</a:t>
                      </a:r>
                      <a:endParaRPr sz="700">
                        <a:solidFill>
                          <a:schemeClr val="dk1"/>
                        </a:solidFill>
                        <a:highlight>
                          <a:schemeClr val="lt1"/>
                        </a:highlight>
                        <a:latin typeface="Montserrat"/>
                        <a:ea typeface="Montserrat"/>
                        <a:cs typeface="Montserrat"/>
                        <a:sym typeface="Montserra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700">
                          <a:solidFill>
                            <a:schemeClr val="dk1"/>
                          </a:solidFill>
                          <a:highlight>
                            <a:schemeClr val="lt1"/>
                          </a:highlight>
                          <a:latin typeface="Montserrat"/>
                          <a:ea typeface="Montserrat"/>
                          <a:cs typeface="Montserrat"/>
                          <a:sym typeface="Montserrat"/>
                        </a:rPr>
                        <a:t>74%</a:t>
                      </a:r>
                      <a:endParaRPr sz="700">
                        <a:solidFill>
                          <a:schemeClr val="dk1"/>
                        </a:solidFill>
                        <a:highlight>
                          <a:schemeClr val="lt1"/>
                        </a:highlight>
                        <a:latin typeface="Montserrat"/>
                        <a:ea typeface="Montserrat"/>
                        <a:cs typeface="Montserrat"/>
                        <a:sym typeface="Montserra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700">
                          <a:solidFill>
                            <a:schemeClr val="dk1"/>
                          </a:solidFill>
                          <a:highlight>
                            <a:schemeClr val="lt1"/>
                          </a:highlight>
                          <a:latin typeface="Montserrat"/>
                          <a:ea typeface="Montserrat"/>
                          <a:cs typeface="Montserrat"/>
                          <a:sym typeface="Montserrat"/>
                        </a:rPr>
                        <a:t>$15,913</a:t>
                      </a:r>
                      <a:endParaRPr sz="700">
                        <a:solidFill>
                          <a:schemeClr val="dk1"/>
                        </a:solidFill>
                        <a:highlight>
                          <a:schemeClr val="lt1"/>
                        </a:highlight>
                        <a:latin typeface="Montserrat"/>
                        <a:ea typeface="Montserrat"/>
                        <a:cs typeface="Montserrat"/>
                        <a:sym typeface="Montserra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700">
                          <a:solidFill>
                            <a:schemeClr val="dk1"/>
                          </a:solidFill>
                          <a:highlight>
                            <a:schemeClr val="lt1"/>
                          </a:highlight>
                          <a:latin typeface="Montserrat"/>
                          <a:ea typeface="Montserrat"/>
                          <a:cs typeface="Montserrat"/>
                          <a:sym typeface="Montserrat"/>
                        </a:rPr>
                        <a:t>-20%</a:t>
                      </a:r>
                      <a:endParaRPr sz="700">
                        <a:solidFill>
                          <a:schemeClr val="dk1"/>
                        </a:solidFill>
                        <a:highlight>
                          <a:schemeClr val="lt1"/>
                        </a:highlight>
                        <a:latin typeface="Montserrat"/>
                        <a:ea typeface="Montserrat"/>
                        <a:cs typeface="Montserrat"/>
                        <a:sym typeface="Montserra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700">
                          <a:solidFill>
                            <a:schemeClr val="dk1"/>
                          </a:solidFill>
                          <a:highlight>
                            <a:schemeClr val="lt1"/>
                          </a:highlight>
                          <a:latin typeface="Montserrat"/>
                          <a:ea typeface="Montserrat"/>
                          <a:cs typeface="Montserrat"/>
                          <a:sym typeface="Montserrat"/>
                        </a:rPr>
                        <a:t>$(16,709)</a:t>
                      </a:r>
                      <a:endParaRPr sz="700">
                        <a:solidFill>
                          <a:schemeClr val="dk1"/>
                        </a:solidFill>
                        <a:highlight>
                          <a:schemeClr val="lt1"/>
                        </a:highlight>
                        <a:latin typeface="Montserrat"/>
                        <a:ea typeface="Montserrat"/>
                        <a:cs typeface="Montserrat"/>
                        <a:sym typeface="Montserra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700">
                          <a:solidFill>
                            <a:schemeClr val="dk1"/>
                          </a:solidFill>
                          <a:highlight>
                            <a:schemeClr val="lt1"/>
                          </a:highlight>
                          <a:latin typeface="Montserrat"/>
                          <a:ea typeface="Montserrat"/>
                          <a:cs typeface="Montserrat"/>
                          <a:sym typeface="Montserrat"/>
                        </a:rPr>
                        <a:t>61%</a:t>
                      </a:r>
                      <a:endParaRPr sz="700">
                        <a:solidFill>
                          <a:schemeClr val="dk1"/>
                        </a:solidFill>
                        <a:highlight>
                          <a:schemeClr val="lt1"/>
                        </a:highlight>
                        <a:latin typeface="Montserrat"/>
                        <a:ea typeface="Montserrat"/>
                        <a:cs typeface="Montserrat"/>
                        <a:sym typeface="Montserra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pic>
        <p:nvPicPr>
          <p:cNvPr id="1043" name="Google Shape;1043;p130"/>
          <p:cNvPicPr preferRelativeResize="0"/>
          <p:nvPr/>
        </p:nvPicPr>
        <p:blipFill>
          <a:blip r:embed="rId3">
            <a:alphaModFix/>
          </a:blip>
          <a:stretch>
            <a:fillRect/>
          </a:stretch>
        </p:blipFill>
        <p:spPr>
          <a:xfrm>
            <a:off x="6339475" y="766100"/>
            <a:ext cx="2711398" cy="2033533"/>
          </a:xfrm>
          <a:prstGeom prst="rect">
            <a:avLst/>
          </a:prstGeom>
          <a:noFill/>
          <a:ln>
            <a:noFill/>
          </a:ln>
        </p:spPr>
      </p:pic>
      <p:sp>
        <p:nvSpPr>
          <p:cNvPr id="1044" name="Google Shape;1044;p130"/>
          <p:cNvSpPr txBox="1"/>
          <p:nvPr/>
        </p:nvSpPr>
        <p:spPr>
          <a:xfrm>
            <a:off x="-1" y="4372600"/>
            <a:ext cx="6421200" cy="800400"/>
          </a:xfrm>
          <a:prstGeom prst="rect">
            <a:avLst/>
          </a:prstGeom>
          <a:noFill/>
          <a:ln>
            <a:noFill/>
          </a:ln>
        </p:spPr>
        <p:txBody>
          <a:bodyPr anchorCtr="0" anchor="t" bIns="91425" lIns="91425" spcFirstLastPara="1" rIns="91425" wrap="square" tIns="91425">
            <a:spAutoFit/>
          </a:bodyPr>
          <a:lstStyle/>
          <a:p>
            <a:pPr indent="-279400" lvl="0" marL="457200" rtl="0" algn="l">
              <a:spcBef>
                <a:spcPts val="0"/>
              </a:spcBef>
              <a:spcAft>
                <a:spcPts val="0"/>
              </a:spcAft>
              <a:buSzPts val="800"/>
              <a:buFont typeface="Lora"/>
              <a:buChar char="●"/>
            </a:pPr>
            <a:r>
              <a:rPr lang="en" sz="800">
                <a:latin typeface="Lora"/>
                <a:ea typeface="Lora"/>
                <a:cs typeface="Lora"/>
                <a:sym typeface="Lora"/>
              </a:rPr>
              <a:t>Listed JFK Sell Price is for initial geothermal estimate ($14.1 million) plus a 10% buffer in anticipation of final bid pricing. Direct Pay ITC of 30% is discounted by 15% assuming that proceeds from tax-exempt bonds fund the project.</a:t>
            </a:r>
            <a:endParaRPr sz="800">
              <a:latin typeface="Lora"/>
              <a:ea typeface="Lora"/>
              <a:cs typeface="Lora"/>
              <a:sym typeface="Lora"/>
            </a:endParaRPr>
          </a:p>
          <a:p>
            <a:pPr indent="-279400" lvl="0" marL="457200" rtl="0" algn="l">
              <a:spcBef>
                <a:spcPts val="0"/>
              </a:spcBef>
              <a:spcAft>
                <a:spcPts val="0"/>
              </a:spcAft>
              <a:buSzPts val="800"/>
              <a:buFont typeface="Lora"/>
              <a:buChar char="●"/>
            </a:pPr>
            <a:r>
              <a:rPr lang="en" sz="800">
                <a:latin typeface="Lora"/>
                <a:ea typeface="Lora"/>
                <a:cs typeface="Lora"/>
                <a:sym typeface="Lora"/>
              </a:rPr>
              <a:t>Sell price for VRF</a:t>
            </a:r>
            <a:r>
              <a:rPr lang="en" sz="800">
                <a:highlight>
                  <a:schemeClr val="lt1"/>
                </a:highlight>
                <a:latin typeface="Lora"/>
                <a:ea typeface="Lora"/>
                <a:cs typeface="Lora"/>
                <a:sym typeface="Lora"/>
              </a:rPr>
              <a:t> is $9.67 million, upfront incentive: $374,500, an</a:t>
            </a:r>
            <a:r>
              <a:rPr lang="en" sz="800">
                <a:latin typeface="Lora"/>
                <a:ea typeface="Lora"/>
                <a:cs typeface="Lora"/>
                <a:sym typeface="Lora"/>
              </a:rPr>
              <a:t>nual incentive: $16,477</a:t>
            </a:r>
            <a:endParaRPr sz="800">
              <a:latin typeface="Lora"/>
              <a:ea typeface="Lora"/>
              <a:cs typeface="Lora"/>
              <a:sym typeface="Lora"/>
            </a:endParaRPr>
          </a:p>
          <a:p>
            <a:pPr indent="-279400" lvl="0" marL="457200" rtl="0" algn="l">
              <a:spcBef>
                <a:spcPts val="0"/>
              </a:spcBef>
              <a:spcAft>
                <a:spcPts val="0"/>
              </a:spcAft>
              <a:buSzPts val="800"/>
              <a:buFont typeface="Lora"/>
              <a:buChar char="●"/>
            </a:pPr>
            <a:r>
              <a:rPr lang="en" sz="800">
                <a:latin typeface="Lora"/>
                <a:ea typeface="Lora"/>
                <a:cs typeface="Lora"/>
                <a:sym typeface="Lora"/>
              </a:rPr>
              <a:t>Costs not included: Eversource service upgrades, ADA and fire protection compliance, window AC removal and facade repair </a:t>
            </a:r>
            <a:endParaRPr sz="800">
              <a:latin typeface="Lora"/>
              <a:ea typeface="Lora"/>
              <a:cs typeface="Lora"/>
              <a:sym typeface="Lora"/>
            </a:endParaRPr>
          </a:p>
        </p:txBody>
      </p:sp>
      <p:sp>
        <p:nvSpPr>
          <p:cNvPr id="1045" name="Google Shape;1045;p130"/>
          <p:cNvSpPr/>
          <p:nvPr/>
        </p:nvSpPr>
        <p:spPr>
          <a:xfrm>
            <a:off x="4768414" y="2140844"/>
            <a:ext cx="120000" cy="87000"/>
          </a:xfrm>
          <a:prstGeom prst="ellipse">
            <a:avLst/>
          </a:prstGeom>
          <a:solidFill>
            <a:srgbClr val="FF454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cxnSp>
        <p:nvCxnSpPr>
          <p:cNvPr id="1046" name="Google Shape;1046;p130"/>
          <p:cNvCxnSpPr/>
          <p:nvPr/>
        </p:nvCxnSpPr>
        <p:spPr>
          <a:xfrm>
            <a:off x="4827236" y="2217961"/>
            <a:ext cx="0" cy="537000"/>
          </a:xfrm>
          <a:prstGeom prst="straightConnector1">
            <a:avLst/>
          </a:prstGeom>
          <a:noFill/>
          <a:ln cap="flat" cmpd="sng" w="19050">
            <a:solidFill>
              <a:srgbClr val="091F2F"/>
            </a:solidFill>
            <a:prstDash val="solid"/>
            <a:round/>
            <a:headEnd len="med" w="med" type="none"/>
            <a:tailEnd len="med" w="med" type="oval"/>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0" name="Shape 1050"/>
        <p:cNvGrpSpPr/>
        <p:nvPr/>
      </p:nvGrpSpPr>
      <p:grpSpPr>
        <a:xfrm>
          <a:off x="0" y="0"/>
          <a:ext cx="0" cy="0"/>
          <a:chOff x="0" y="0"/>
          <a:chExt cx="0" cy="0"/>
        </a:xfrm>
      </p:grpSpPr>
      <p:sp>
        <p:nvSpPr>
          <p:cNvPr id="1051" name="Google Shape;1051;p131"/>
          <p:cNvSpPr txBox="1"/>
          <p:nvPr>
            <p:ph type="title"/>
          </p:nvPr>
        </p:nvSpPr>
        <p:spPr>
          <a:xfrm>
            <a:off x="432350" y="1871150"/>
            <a:ext cx="3627000" cy="48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QUESTIONS?</a:t>
            </a:r>
            <a:endParaRPr/>
          </a:p>
        </p:txBody>
      </p:sp>
      <p:pic>
        <p:nvPicPr>
          <p:cNvPr id="1052" name="Google Shape;1052;p131"/>
          <p:cNvPicPr preferRelativeResize="0"/>
          <p:nvPr/>
        </p:nvPicPr>
        <p:blipFill>
          <a:blip r:embed="rId3">
            <a:alphaModFix/>
          </a:blip>
          <a:stretch>
            <a:fillRect/>
          </a:stretch>
        </p:blipFill>
        <p:spPr>
          <a:xfrm>
            <a:off x="-90575" y="-103750"/>
            <a:ext cx="9323726" cy="54102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105"/>
          <p:cNvSpPr txBox="1"/>
          <p:nvPr>
            <p:ph type="title"/>
          </p:nvPr>
        </p:nvSpPr>
        <p:spPr>
          <a:xfrm>
            <a:off x="311700" y="175250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09" name="Google Shape;709;p105"/>
          <p:cNvSpPr txBox="1"/>
          <p:nvPr>
            <p:ph idx="2" type="title"/>
          </p:nvPr>
        </p:nvSpPr>
        <p:spPr>
          <a:xfrm>
            <a:off x="267789" y="228540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10" name="Google Shape;710;p105"/>
          <p:cNvPicPr preferRelativeResize="0"/>
          <p:nvPr/>
        </p:nvPicPr>
        <p:blipFill>
          <a:blip r:embed="rId3">
            <a:alphaModFix/>
          </a:blip>
          <a:stretch>
            <a:fillRect/>
          </a:stretch>
        </p:blipFill>
        <p:spPr>
          <a:xfrm>
            <a:off x="0" y="-185662"/>
            <a:ext cx="9595699" cy="539758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p132"/>
          <p:cNvSpPr txBox="1"/>
          <p:nvPr>
            <p:ph type="title"/>
          </p:nvPr>
        </p:nvSpPr>
        <p:spPr>
          <a:xfrm>
            <a:off x="311700" y="345725"/>
            <a:ext cx="4380300" cy="1814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t>THANK YOU</a:t>
            </a:r>
            <a:endParaRPr b="1"/>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106"/>
          <p:cNvSpPr txBox="1"/>
          <p:nvPr>
            <p:ph idx="1" type="body"/>
          </p:nvPr>
        </p:nvSpPr>
        <p:spPr>
          <a:xfrm>
            <a:off x="222712" y="1095319"/>
            <a:ext cx="4240800" cy="34164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r>
              <a:rPr lang="en"/>
              <a:t>EEOS ORG CHART</a:t>
            </a:r>
            <a:endParaRPr/>
          </a:p>
        </p:txBody>
      </p:sp>
      <p:sp>
        <p:nvSpPr>
          <p:cNvPr id="716" name="Google Shape;716;p106"/>
          <p:cNvSpPr txBox="1"/>
          <p:nvPr>
            <p:ph type="title"/>
          </p:nvPr>
        </p:nvSpPr>
        <p:spPr>
          <a:xfrm>
            <a:off x="222712" y="30150"/>
            <a:ext cx="7775100" cy="3936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17" name="Google Shape;717;p106"/>
          <p:cNvSpPr txBox="1"/>
          <p:nvPr>
            <p:ph idx="2" type="subTitle"/>
          </p:nvPr>
        </p:nvSpPr>
        <p:spPr>
          <a:xfrm>
            <a:off x="222712" y="343631"/>
            <a:ext cx="7775100" cy="335700"/>
          </a:xfrm>
          <a:prstGeom prst="rect">
            <a:avLst/>
          </a:prstGeom>
        </p:spPr>
        <p:txBody>
          <a:bodyPr anchorCtr="0" anchor="t" bIns="68575" lIns="68575" spcFirstLastPara="1" rIns="68575" wrap="square" tIns="68575">
            <a:noAutofit/>
          </a:bodyPr>
          <a:lstStyle/>
          <a:p>
            <a:pPr indent="0" lvl="0" marL="0" rtl="0" algn="l">
              <a:spcBef>
                <a:spcPts val="0"/>
              </a:spcBef>
              <a:spcAft>
                <a:spcPts val="0"/>
              </a:spcAft>
              <a:buNone/>
            </a:pPr>
            <a:r>
              <a:t/>
            </a:r>
            <a:endParaRPr/>
          </a:p>
        </p:txBody>
      </p:sp>
      <p:pic>
        <p:nvPicPr>
          <p:cNvPr id="718" name="Google Shape;718;p106"/>
          <p:cNvPicPr preferRelativeResize="0"/>
          <p:nvPr/>
        </p:nvPicPr>
        <p:blipFill>
          <a:blip r:embed="rId3">
            <a:alphaModFix/>
          </a:blip>
          <a:stretch>
            <a:fillRect/>
          </a:stretch>
        </p:blipFill>
        <p:spPr>
          <a:xfrm>
            <a:off x="-2" y="-7"/>
            <a:ext cx="9144001" cy="501831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107"/>
          <p:cNvSpPr txBox="1"/>
          <p:nvPr>
            <p:ph idx="1" type="body"/>
          </p:nvPr>
        </p:nvSpPr>
        <p:spPr>
          <a:xfrm>
            <a:off x="325975" y="992725"/>
            <a:ext cx="4869900" cy="3715200"/>
          </a:xfrm>
          <a:prstGeom prst="rect">
            <a:avLst/>
          </a:prstGeom>
        </p:spPr>
        <p:txBody>
          <a:bodyPr anchorCtr="0" anchor="ctr" bIns="68575" lIns="68575" spcFirstLastPara="1" rIns="68575" wrap="square" tIns="68575">
            <a:noAutofit/>
          </a:bodyPr>
          <a:lstStyle/>
          <a:p>
            <a:pPr indent="-279400" lvl="0" marL="342900" rtl="0" algn="l">
              <a:spcBef>
                <a:spcPts val="0"/>
              </a:spcBef>
              <a:spcAft>
                <a:spcPts val="0"/>
              </a:spcAft>
              <a:buClr>
                <a:srgbClr val="000000"/>
              </a:buClr>
              <a:buSzPts val="1800"/>
              <a:buFont typeface="Lora"/>
              <a:buChar char="●"/>
            </a:pPr>
            <a:r>
              <a:rPr b="0" lang="en" sz="1800">
                <a:solidFill>
                  <a:srgbClr val="000000"/>
                </a:solidFill>
                <a:latin typeface="Lora"/>
                <a:ea typeface="Lora"/>
                <a:cs typeface="Lora"/>
                <a:sym typeface="Lora"/>
              </a:rPr>
              <a:t>One of the immediate responsibilities of the Chief Climate Officer is to create a new Climate Cabinet. </a:t>
            </a:r>
            <a:endParaRPr b="0" sz="1800">
              <a:solidFill>
                <a:srgbClr val="000000"/>
              </a:solidFill>
              <a:latin typeface="Lora"/>
              <a:ea typeface="Lora"/>
              <a:cs typeface="Lora"/>
              <a:sym typeface="Lora"/>
            </a:endParaRPr>
          </a:p>
          <a:p>
            <a:pPr indent="-279400" lvl="0" marL="342900" rtl="0" algn="l">
              <a:spcBef>
                <a:spcPts val="0"/>
              </a:spcBef>
              <a:spcAft>
                <a:spcPts val="0"/>
              </a:spcAft>
              <a:buClr>
                <a:srgbClr val="000000"/>
              </a:buClr>
              <a:buSzPts val="1800"/>
              <a:buFont typeface="Lora"/>
              <a:buChar char="●"/>
            </a:pPr>
            <a:r>
              <a:rPr b="0" lang="en" sz="1800">
                <a:solidFill>
                  <a:srgbClr val="000000"/>
                </a:solidFill>
                <a:latin typeface="Lora"/>
                <a:ea typeface="Lora"/>
                <a:cs typeface="Lora"/>
                <a:sym typeface="Lora"/>
              </a:rPr>
              <a:t>This will be co-led by Oliver Sellers-Garcia, Environment Commissioner and Green New Deal Director. </a:t>
            </a:r>
            <a:endParaRPr b="0" sz="1800">
              <a:solidFill>
                <a:srgbClr val="000000"/>
              </a:solidFill>
              <a:latin typeface="Lora"/>
              <a:ea typeface="Lora"/>
              <a:cs typeface="Lora"/>
              <a:sym typeface="Lora"/>
            </a:endParaRPr>
          </a:p>
          <a:p>
            <a:pPr indent="-279400" lvl="0" marL="342900" rtl="0" algn="l">
              <a:spcBef>
                <a:spcPts val="0"/>
              </a:spcBef>
              <a:spcAft>
                <a:spcPts val="0"/>
              </a:spcAft>
              <a:buClr>
                <a:srgbClr val="000000"/>
              </a:buClr>
              <a:buSzPts val="1800"/>
              <a:buFont typeface="Lora"/>
              <a:buChar char="●"/>
            </a:pPr>
            <a:r>
              <a:rPr b="0" lang="en" sz="1800">
                <a:solidFill>
                  <a:srgbClr val="000000"/>
                </a:solidFill>
                <a:latin typeface="Lora"/>
                <a:ea typeface="Lora"/>
                <a:cs typeface="Lora"/>
                <a:sym typeface="Lora"/>
              </a:rPr>
              <a:t>The creation of this new Cabinet will align with the next iteration of Boston’s Climate Action Plan update. </a:t>
            </a:r>
            <a:endParaRPr b="0" sz="1800">
              <a:solidFill>
                <a:srgbClr val="000000"/>
              </a:solidFill>
              <a:latin typeface="Lora"/>
              <a:ea typeface="Lora"/>
              <a:cs typeface="Lora"/>
              <a:sym typeface="Lora"/>
            </a:endParaRPr>
          </a:p>
        </p:txBody>
      </p:sp>
      <p:sp>
        <p:nvSpPr>
          <p:cNvPr id="724" name="Google Shape;724;p107"/>
          <p:cNvSpPr txBox="1"/>
          <p:nvPr>
            <p:ph type="title"/>
          </p:nvPr>
        </p:nvSpPr>
        <p:spPr>
          <a:xfrm>
            <a:off x="252637" y="209475"/>
            <a:ext cx="7775100" cy="3936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r>
              <a:rPr lang="en" sz="1800">
                <a:solidFill>
                  <a:schemeClr val="lt1"/>
                </a:solidFill>
              </a:rPr>
              <a:t>CLIMATE CABINET</a:t>
            </a:r>
            <a:endParaRPr>
              <a:solidFill>
                <a:schemeClr val="lt1"/>
              </a:solidFill>
            </a:endParaRPr>
          </a:p>
        </p:txBody>
      </p:sp>
      <p:pic>
        <p:nvPicPr>
          <p:cNvPr id="725" name="Google Shape;725;p107"/>
          <p:cNvPicPr preferRelativeResize="0"/>
          <p:nvPr/>
        </p:nvPicPr>
        <p:blipFill rotWithShape="1">
          <a:blip r:embed="rId3">
            <a:alphaModFix/>
          </a:blip>
          <a:srcRect b="0" l="22276" r="22281" t="0"/>
          <a:stretch/>
        </p:blipFill>
        <p:spPr>
          <a:xfrm>
            <a:off x="5516035" y="1193319"/>
            <a:ext cx="3086700" cy="3131700"/>
          </a:xfrm>
          <a:prstGeom prst="ellipse">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108"/>
          <p:cNvSpPr txBox="1"/>
          <p:nvPr>
            <p:ph type="title"/>
          </p:nvPr>
        </p:nvSpPr>
        <p:spPr>
          <a:xfrm>
            <a:off x="311700" y="175250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31" name="Google Shape;731;p108"/>
          <p:cNvSpPr txBox="1"/>
          <p:nvPr>
            <p:ph idx="2" type="title"/>
          </p:nvPr>
        </p:nvSpPr>
        <p:spPr>
          <a:xfrm>
            <a:off x="267789" y="228540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32" name="Google Shape;732;p108"/>
          <p:cNvPicPr preferRelativeResize="0"/>
          <p:nvPr/>
        </p:nvPicPr>
        <p:blipFill>
          <a:blip r:embed="rId3">
            <a:alphaModFix/>
          </a:blip>
          <a:stretch>
            <a:fillRect/>
          </a:stretch>
        </p:blipFill>
        <p:spPr>
          <a:xfrm>
            <a:off x="0" y="-297750"/>
            <a:ext cx="9673349" cy="54412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109"/>
          <p:cNvSpPr txBox="1"/>
          <p:nvPr>
            <p:ph idx="1" type="body"/>
          </p:nvPr>
        </p:nvSpPr>
        <p:spPr>
          <a:xfrm>
            <a:off x="325975" y="992725"/>
            <a:ext cx="4869900" cy="3715200"/>
          </a:xfrm>
          <a:prstGeom prst="rect">
            <a:avLst/>
          </a:prstGeom>
        </p:spPr>
        <p:txBody>
          <a:bodyPr anchorCtr="0" anchor="ctr" bIns="68575" lIns="68575" spcFirstLastPara="1" rIns="68575" wrap="square" tIns="68575">
            <a:noAutofit/>
          </a:bodyPr>
          <a:lstStyle/>
          <a:p>
            <a:pPr indent="-279400" lvl="0" marL="342900" rtl="0" algn="l">
              <a:spcBef>
                <a:spcPts val="0"/>
              </a:spcBef>
              <a:spcAft>
                <a:spcPts val="0"/>
              </a:spcAft>
              <a:buClr>
                <a:srgbClr val="000000"/>
              </a:buClr>
              <a:buSzPts val="1800"/>
              <a:buFont typeface="Lora"/>
              <a:buChar char="●"/>
            </a:pPr>
            <a:r>
              <a:rPr b="0" lang="en" sz="1800">
                <a:solidFill>
                  <a:srgbClr val="000000"/>
                </a:solidFill>
                <a:latin typeface="Lora"/>
                <a:ea typeface="Lora"/>
                <a:cs typeface="Lora"/>
                <a:sym typeface="Lora"/>
              </a:rPr>
              <a:t>On Monday, the Mayor announced OCR, a dedicated team with the goal of accelerating the citywide response to pressing climate challenges. </a:t>
            </a:r>
            <a:endParaRPr b="0" sz="1800">
              <a:solidFill>
                <a:srgbClr val="000000"/>
              </a:solidFill>
              <a:latin typeface="Lora"/>
              <a:ea typeface="Lora"/>
              <a:cs typeface="Lora"/>
              <a:sym typeface="Lora"/>
            </a:endParaRPr>
          </a:p>
          <a:p>
            <a:pPr indent="-279400" lvl="0" marL="342900" rtl="0" algn="l">
              <a:spcBef>
                <a:spcPts val="0"/>
              </a:spcBef>
              <a:spcAft>
                <a:spcPts val="0"/>
              </a:spcAft>
              <a:buClr>
                <a:srgbClr val="000000"/>
              </a:buClr>
              <a:buSzPts val="1800"/>
              <a:buFont typeface="Lora"/>
              <a:buChar char="●"/>
            </a:pPr>
            <a:r>
              <a:rPr b="0" lang="en" sz="1800">
                <a:solidFill>
                  <a:srgbClr val="000000"/>
                </a:solidFill>
                <a:latin typeface="Lora"/>
                <a:ea typeface="Lora"/>
                <a:cs typeface="Lora"/>
                <a:sym typeface="Lora"/>
              </a:rPr>
              <a:t>The Office will focus on implementing Boston’s Climate Ready Boston coastal, precipitation and heat resilience plans to deliver critical projects. </a:t>
            </a:r>
            <a:endParaRPr b="0" sz="1800">
              <a:solidFill>
                <a:srgbClr val="000000"/>
              </a:solidFill>
              <a:latin typeface="Lora"/>
              <a:ea typeface="Lora"/>
              <a:cs typeface="Lora"/>
              <a:sym typeface="Lora"/>
            </a:endParaRPr>
          </a:p>
          <a:p>
            <a:pPr indent="-279400" lvl="0" marL="342900" rtl="0" algn="l">
              <a:spcBef>
                <a:spcPts val="0"/>
              </a:spcBef>
              <a:spcAft>
                <a:spcPts val="0"/>
              </a:spcAft>
              <a:buClr>
                <a:srgbClr val="000000"/>
              </a:buClr>
              <a:buSzPts val="1800"/>
              <a:buFont typeface="Lora"/>
              <a:buChar char="●"/>
            </a:pPr>
            <a:r>
              <a:rPr b="0" lang="en" sz="1800">
                <a:solidFill>
                  <a:srgbClr val="000000"/>
                </a:solidFill>
                <a:latin typeface="Lora"/>
                <a:ea typeface="Lora"/>
                <a:cs typeface="Lora"/>
                <a:sym typeface="Lora"/>
              </a:rPr>
              <a:t>OCR will be led by Chris Osgood, who also serves as a Senior Advisor to the Mayor. </a:t>
            </a:r>
            <a:endParaRPr b="0" sz="1800">
              <a:solidFill>
                <a:srgbClr val="000000"/>
              </a:solidFill>
              <a:latin typeface="Lora"/>
              <a:ea typeface="Lora"/>
              <a:cs typeface="Lora"/>
              <a:sym typeface="Lora"/>
            </a:endParaRPr>
          </a:p>
        </p:txBody>
      </p:sp>
      <p:sp>
        <p:nvSpPr>
          <p:cNvPr id="738" name="Google Shape;738;p109"/>
          <p:cNvSpPr txBox="1"/>
          <p:nvPr>
            <p:ph type="title"/>
          </p:nvPr>
        </p:nvSpPr>
        <p:spPr>
          <a:xfrm>
            <a:off x="252637" y="209475"/>
            <a:ext cx="7775100" cy="3936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r>
              <a:rPr lang="en" sz="1800">
                <a:solidFill>
                  <a:schemeClr val="lt1"/>
                </a:solidFill>
              </a:rPr>
              <a:t>OFFICE OF CLIMATE RESILIENCE</a:t>
            </a:r>
            <a:endParaRPr>
              <a:solidFill>
                <a:schemeClr val="lt1"/>
              </a:solidFill>
            </a:endParaRPr>
          </a:p>
        </p:txBody>
      </p:sp>
      <p:pic>
        <p:nvPicPr>
          <p:cNvPr id="739" name="Google Shape;739;p109"/>
          <p:cNvPicPr preferRelativeResize="0"/>
          <p:nvPr/>
        </p:nvPicPr>
        <p:blipFill rotWithShape="1">
          <a:blip r:embed="rId3">
            <a:alphaModFix/>
          </a:blip>
          <a:srcRect b="0" l="22276" r="22281" t="0"/>
          <a:stretch/>
        </p:blipFill>
        <p:spPr>
          <a:xfrm>
            <a:off x="5516035" y="1193319"/>
            <a:ext cx="3086700" cy="3131700"/>
          </a:xfrm>
          <a:prstGeom prst="ellipse">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pic>
        <p:nvPicPr>
          <p:cNvPr id="744" name="Google Shape;744;p110"/>
          <p:cNvPicPr preferRelativeResize="0"/>
          <p:nvPr/>
        </p:nvPicPr>
        <p:blipFill>
          <a:blip r:embed="rId3">
            <a:alphaModFix/>
          </a:blip>
          <a:stretch>
            <a:fillRect/>
          </a:stretch>
        </p:blipFill>
        <p:spPr>
          <a:xfrm>
            <a:off x="82650" y="605400"/>
            <a:ext cx="4489350" cy="3932700"/>
          </a:xfrm>
          <a:prstGeom prst="rect">
            <a:avLst/>
          </a:prstGeom>
          <a:noFill/>
          <a:ln>
            <a:noFill/>
          </a:ln>
        </p:spPr>
      </p:pic>
      <p:cxnSp>
        <p:nvCxnSpPr>
          <p:cNvPr id="745" name="Google Shape;745;p110"/>
          <p:cNvCxnSpPr/>
          <p:nvPr/>
        </p:nvCxnSpPr>
        <p:spPr>
          <a:xfrm>
            <a:off x="95450" y="489950"/>
            <a:ext cx="8929500" cy="0"/>
          </a:xfrm>
          <a:prstGeom prst="straightConnector1">
            <a:avLst/>
          </a:prstGeom>
          <a:noFill/>
          <a:ln cap="flat" cmpd="sng" w="9525">
            <a:solidFill>
              <a:schemeClr val="dk2"/>
            </a:solidFill>
            <a:prstDash val="solid"/>
            <a:round/>
            <a:headEnd len="med" w="med" type="none"/>
            <a:tailEnd len="med" w="med" type="none"/>
          </a:ln>
        </p:spPr>
      </p:cxnSp>
      <p:sp>
        <p:nvSpPr>
          <p:cNvPr id="746" name="Google Shape;746;p110"/>
          <p:cNvSpPr txBox="1"/>
          <p:nvPr/>
        </p:nvSpPr>
        <p:spPr>
          <a:xfrm>
            <a:off x="-3935" y="97575"/>
            <a:ext cx="610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Montserrat"/>
                <a:ea typeface="Montserrat"/>
                <a:cs typeface="Montserrat"/>
                <a:sym typeface="Montserrat"/>
              </a:rPr>
              <a:t>Coastal Resilience Priority Projects</a:t>
            </a:r>
            <a:r>
              <a:rPr lang="en">
                <a:latin typeface="Montserrat"/>
                <a:ea typeface="Montserrat"/>
                <a:cs typeface="Montserrat"/>
                <a:sym typeface="Montserrat"/>
              </a:rPr>
              <a:t>: East Boston</a:t>
            </a:r>
            <a:endParaRPr>
              <a:latin typeface="Montserrat"/>
              <a:ea typeface="Montserrat"/>
              <a:cs typeface="Montserrat"/>
              <a:sym typeface="Montserrat"/>
            </a:endParaRPr>
          </a:p>
        </p:txBody>
      </p:sp>
      <p:sp>
        <p:nvSpPr>
          <p:cNvPr id="747" name="Google Shape;747;p110"/>
          <p:cNvSpPr txBox="1"/>
          <p:nvPr/>
        </p:nvSpPr>
        <p:spPr>
          <a:xfrm>
            <a:off x="51050" y="4565075"/>
            <a:ext cx="3022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latin typeface="Lora"/>
                <a:ea typeface="Lora"/>
                <a:cs typeface="Lora"/>
                <a:sym typeface="Lora"/>
              </a:rPr>
              <a:t>Map</a:t>
            </a:r>
            <a:r>
              <a:rPr lang="en" sz="1000">
                <a:latin typeface="Lora"/>
                <a:ea typeface="Lora"/>
                <a:cs typeface="Lora"/>
                <a:sym typeface="Lora"/>
              </a:rPr>
              <a:t>: 1% Annual Coastal Flood Risk: 2030s; </a:t>
            </a:r>
            <a:r>
              <a:rPr lang="en" sz="1000" u="sng">
                <a:solidFill>
                  <a:schemeClr val="hlink"/>
                </a:solidFill>
                <a:latin typeface="Lora"/>
                <a:ea typeface="Lora"/>
                <a:cs typeface="Lora"/>
                <a:sym typeface="Lora"/>
                <a:hlinkClick r:id="rId4"/>
              </a:rPr>
              <a:t>Climate Ready Boston Map Explorer</a:t>
            </a:r>
            <a:endParaRPr sz="1000">
              <a:latin typeface="Lora"/>
              <a:ea typeface="Lora"/>
              <a:cs typeface="Lora"/>
              <a:sym typeface="Lora"/>
            </a:endParaRPr>
          </a:p>
        </p:txBody>
      </p:sp>
      <p:sp>
        <p:nvSpPr>
          <p:cNvPr id="748" name="Google Shape;748;p110"/>
          <p:cNvSpPr/>
          <p:nvPr/>
        </p:nvSpPr>
        <p:spPr>
          <a:xfrm>
            <a:off x="355460" y="2958985"/>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3</a:t>
            </a:r>
            <a:endParaRPr>
              <a:solidFill>
                <a:schemeClr val="lt1"/>
              </a:solidFill>
              <a:latin typeface="Lora"/>
              <a:ea typeface="Lora"/>
              <a:cs typeface="Lora"/>
              <a:sym typeface="Lora"/>
            </a:endParaRPr>
          </a:p>
        </p:txBody>
      </p:sp>
      <p:sp>
        <p:nvSpPr>
          <p:cNvPr id="749" name="Google Shape;749;p110"/>
          <p:cNvSpPr/>
          <p:nvPr/>
        </p:nvSpPr>
        <p:spPr>
          <a:xfrm>
            <a:off x="311076" y="3938979"/>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4</a:t>
            </a:r>
            <a:endParaRPr>
              <a:solidFill>
                <a:schemeClr val="lt1"/>
              </a:solidFill>
              <a:latin typeface="Lora"/>
              <a:ea typeface="Lora"/>
              <a:cs typeface="Lora"/>
              <a:sym typeface="Lora"/>
            </a:endParaRPr>
          </a:p>
        </p:txBody>
      </p:sp>
      <p:sp>
        <p:nvSpPr>
          <p:cNvPr id="750" name="Google Shape;750;p110"/>
          <p:cNvSpPr/>
          <p:nvPr/>
        </p:nvSpPr>
        <p:spPr>
          <a:xfrm>
            <a:off x="3903081" y="1193815"/>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1</a:t>
            </a:r>
            <a:endParaRPr>
              <a:solidFill>
                <a:schemeClr val="lt1"/>
              </a:solidFill>
              <a:latin typeface="Lora"/>
              <a:ea typeface="Lora"/>
              <a:cs typeface="Lora"/>
              <a:sym typeface="Lora"/>
            </a:endParaRPr>
          </a:p>
        </p:txBody>
      </p:sp>
      <p:sp>
        <p:nvSpPr>
          <p:cNvPr id="751" name="Google Shape;751;p110"/>
          <p:cNvSpPr txBox="1"/>
          <p:nvPr/>
        </p:nvSpPr>
        <p:spPr>
          <a:xfrm>
            <a:off x="4666275" y="594825"/>
            <a:ext cx="435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Lora"/>
                <a:ea typeface="Lora"/>
                <a:cs typeface="Lora"/>
                <a:sym typeface="Lora"/>
              </a:rPr>
              <a:t>Projects under development</a:t>
            </a:r>
            <a:endParaRPr b="1">
              <a:latin typeface="Lora"/>
              <a:ea typeface="Lora"/>
              <a:cs typeface="Lora"/>
              <a:sym typeface="Lora"/>
            </a:endParaRPr>
          </a:p>
        </p:txBody>
      </p:sp>
      <p:grpSp>
        <p:nvGrpSpPr>
          <p:cNvPr id="752" name="Google Shape;752;p110"/>
          <p:cNvGrpSpPr/>
          <p:nvPr/>
        </p:nvGrpSpPr>
        <p:grpSpPr>
          <a:xfrm>
            <a:off x="4781085" y="1822895"/>
            <a:ext cx="4243765" cy="523200"/>
            <a:chOff x="4781085" y="808970"/>
            <a:chExt cx="4243765" cy="523200"/>
          </a:xfrm>
        </p:grpSpPr>
        <p:sp>
          <p:nvSpPr>
            <p:cNvPr id="753" name="Google Shape;753;p110"/>
            <p:cNvSpPr/>
            <p:nvPr/>
          </p:nvSpPr>
          <p:spPr>
            <a:xfrm>
              <a:off x="4781085" y="902400"/>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2</a:t>
              </a:r>
              <a:endParaRPr>
                <a:solidFill>
                  <a:schemeClr val="lt1"/>
                </a:solidFill>
                <a:latin typeface="Lora"/>
                <a:ea typeface="Lora"/>
                <a:cs typeface="Lora"/>
                <a:sym typeface="Lora"/>
              </a:endParaRPr>
            </a:p>
          </p:txBody>
        </p:sp>
        <p:sp>
          <p:nvSpPr>
            <p:cNvPr id="754" name="Google Shape;754;p110"/>
            <p:cNvSpPr txBox="1"/>
            <p:nvPr/>
          </p:nvSpPr>
          <p:spPr>
            <a:xfrm>
              <a:off x="5048050" y="808970"/>
              <a:ext cx="3976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00">
                  <a:latin typeface="Lora"/>
                  <a:ea typeface="Lora"/>
                  <a:cs typeface="Lora"/>
                  <a:sym typeface="Lora"/>
                </a:rPr>
                <a:t>Route 1A</a:t>
              </a:r>
              <a:endParaRPr i="1" sz="1100">
                <a:latin typeface="Lora"/>
                <a:ea typeface="Lora"/>
                <a:cs typeface="Lora"/>
                <a:sym typeface="Lora"/>
              </a:endParaRPr>
            </a:p>
            <a:p>
              <a:pPr indent="0" lvl="0" marL="0" rtl="0" algn="l">
                <a:spcBef>
                  <a:spcPts val="0"/>
                </a:spcBef>
                <a:spcAft>
                  <a:spcPts val="0"/>
                </a:spcAft>
                <a:buNone/>
              </a:pPr>
              <a:r>
                <a:t/>
              </a:r>
              <a:endParaRPr sz="1100">
                <a:solidFill>
                  <a:srgbClr val="FF0000"/>
                </a:solidFill>
                <a:latin typeface="Lora"/>
                <a:ea typeface="Lora"/>
                <a:cs typeface="Lora"/>
                <a:sym typeface="Lora"/>
              </a:endParaRPr>
            </a:p>
          </p:txBody>
        </p:sp>
      </p:grpSp>
      <p:grpSp>
        <p:nvGrpSpPr>
          <p:cNvPr id="755" name="Google Shape;755;p110"/>
          <p:cNvGrpSpPr/>
          <p:nvPr/>
        </p:nvGrpSpPr>
        <p:grpSpPr>
          <a:xfrm>
            <a:off x="4818685" y="2532395"/>
            <a:ext cx="4243765" cy="354000"/>
            <a:chOff x="4781085" y="901595"/>
            <a:chExt cx="4243765" cy="354000"/>
          </a:xfrm>
        </p:grpSpPr>
        <p:sp>
          <p:nvSpPr>
            <p:cNvPr id="756" name="Google Shape;756;p110"/>
            <p:cNvSpPr/>
            <p:nvPr/>
          </p:nvSpPr>
          <p:spPr>
            <a:xfrm>
              <a:off x="4781085" y="995025"/>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3</a:t>
              </a:r>
              <a:endParaRPr>
                <a:solidFill>
                  <a:schemeClr val="lt1"/>
                </a:solidFill>
                <a:latin typeface="Lora"/>
                <a:ea typeface="Lora"/>
                <a:cs typeface="Lora"/>
                <a:sym typeface="Lora"/>
              </a:endParaRPr>
            </a:p>
          </p:txBody>
        </p:sp>
        <p:sp>
          <p:nvSpPr>
            <p:cNvPr id="757" name="Google Shape;757;p110"/>
            <p:cNvSpPr txBox="1"/>
            <p:nvPr/>
          </p:nvSpPr>
          <p:spPr>
            <a:xfrm>
              <a:off x="5048050" y="901595"/>
              <a:ext cx="3976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00">
                  <a:latin typeface="Lora"/>
                  <a:ea typeface="Lora"/>
                  <a:cs typeface="Lora"/>
                  <a:sym typeface="Lora"/>
                </a:rPr>
                <a:t>Border Street</a:t>
              </a:r>
              <a:endParaRPr sz="1100">
                <a:solidFill>
                  <a:srgbClr val="FF0000"/>
                </a:solidFill>
                <a:latin typeface="Lora"/>
                <a:ea typeface="Lora"/>
                <a:cs typeface="Lora"/>
                <a:sym typeface="Lora"/>
              </a:endParaRPr>
            </a:p>
          </p:txBody>
        </p:sp>
      </p:grpSp>
      <p:grpSp>
        <p:nvGrpSpPr>
          <p:cNvPr id="758" name="Google Shape;758;p110"/>
          <p:cNvGrpSpPr/>
          <p:nvPr/>
        </p:nvGrpSpPr>
        <p:grpSpPr>
          <a:xfrm>
            <a:off x="4781085" y="977795"/>
            <a:ext cx="4243765" cy="354000"/>
            <a:chOff x="4781085" y="901595"/>
            <a:chExt cx="4243765" cy="354000"/>
          </a:xfrm>
        </p:grpSpPr>
        <p:sp>
          <p:nvSpPr>
            <p:cNvPr id="759" name="Google Shape;759;p110"/>
            <p:cNvSpPr/>
            <p:nvPr/>
          </p:nvSpPr>
          <p:spPr>
            <a:xfrm>
              <a:off x="4781085" y="995025"/>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1</a:t>
              </a:r>
              <a:endParaRPr>
                <a:solidFill>
                  <a:schemeClr val="lt1"/>
                </a:solidFill>
                <a:latin typeface="Lora"/>
                <a:ea typeface="Lora"/>
                <a:cs typeface="Lora"/>
                <a:sym typeface="Lora"/>
              </a:endParaRPr>
            </a:p>
          </p:txBody>
        </p:sp>
        <p:sp>
          <p:nvSpPr>
            <p:cNvPr id="760" name="Google Shape;760;p110"/>
            <p:cNvSpPr txBox="1"/>
            <p:nvPr/>
          </p:nvSpPr>
          <p:spPr>
            <a:xfrm>
              <a:off x="5048050" y="901595"/>
              <a:ext cx="3976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00">
                  <a:latin typeface="Lora"/>
                  <a:ea typeface="Lora"/>
                  <a:cs typeface="Lora"/>
                  <a:sym typeface="Lora"/>
                </a:rPr>
                <a:t>Bennington Street</a:t>
              </a:r>
              <a:endParaRPr sz="1100">
                <a:solidFill>
                  <a:srgbClr val="FF0000"/>
                </a:solidFill>
                <a:latin typeface="Lora"/>
                <a:ea typeface="Lora"/>
                <a:cs typeface="Lora"/>
                <a:sym typeface="Lora"/>
              </a:endParaRPr>
            </a:p>
          </p:txBody>
        </p:sp>
      </p:grpSp>
      <p:sp>
        <p:nvSpPr>
          <p:cNvPr id="761" name="Google Shape;761;p110"/>
          <p:cNvSpPr txBox="1"/>
          <p:nvPr/>
        </p:nvSpPr>
        <p:spPr>
          <a:xfrm>
            <a:off x="7448825" y="67425"/>
            <a:ext cx="1718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0">
              <a:solidFill>
                <a:srgbClr val="FF0000"/>
              </a:solidFill>
            </a:endParaRPr>
          </a:p>
        </p:txBody>
      </p:sp>
      <p:grpSp>
        <p:nvGrpSpPr>
          <p:cNvPr id="762" name="Google Shape;762;p110"/>
          <p:cNvGrpSpPr/>
          <p:nvPr/>
        </p:nvGrpSpPr>
        <p:grpSpPr>
          <a:xfrm>
            <a:off x="4781085" y="3719820"/>
            <a:ext cx="4243765" cy="523200"/>
            <a:chOff x="4781085" y="1120745"/>
            <a:chExt cx="4243765" cy="523200"/>
          </a:xfrm>
        </p:grpSpPr>
        <p:sp>
          <p:nvSpPr>
            <p:cNvPr id="763" name="Google Shape;763;p110"/>
            <p:cNvSpPr/>
            <p:nvPr/>
          </p:nvSpPr>
          <p:spPr>
            <a:xfrm>
              <a:off x="4781085" y="1214175"/>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4</a:t>
              </a:r>
              <a:endParaRPr>
                <a:solidFill>
                  <a:schemeClr val="lt1"/>
                </a:solidFill>
                <a:latin typeface="Lora"/>
                <a:ea typeface="Lora"/>
                <a:cs typeface="Lora"/>
                <a:sym typeface="Lora"/>
              </a:endParaRPr>
            </a:p>
          </p:txBody>
        </p:sp>
        <p:sp>
          <p:nvSpPr>
            <p:cNvPr id="764" name="Google Shape;764;p110"/>
            <p:cNvSpPr txBox="1"/>
            <p:nvPr/>
          </p:nvSpPr>
          <p:spPr>
            <a:xfrm>
              <a:off x="5048050" y="1120745"/>
              <a:ext cx="3976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00">
                  <a:solidFill>
                    <a:schemeClr val="dk1"/>
                  </a:solidFill>
                  <a:latin typeface="Lora"/>
                  <a:ea typeface="Lora"/>
                  <a:cs typeface="Lora"/>
                  <a:sym typeface="Lora"/>
                </a:rPr>
                <a:t>Carlton Wharf, Lewis Mall</a:t>
              </a:r>
              <a:endParaRPr i="1" sz="1100">
                <a:solidFill>
                  <a:schemeClr val="dk1"/>
                </a:solidFill>
                <a:latin typeface="Lora"/>
                <a:ea typeface="Lora"/>
                <a:cs typeface="Lora"/>
                <a:sym typeface="Lora"/>
              </a:endParaRPr>
            </a:p>
            <a:p>
              <a:pPr indent="0" lvl="0" marL="0" rtl="0" algn="l">
                <a:spcBef>
                  <a:spcPts val="0"/>
                </a:spcBef>
                <a:spcAft>
                  <a:spcPts val="0"/>
                </a:spcAft>
                <a:buNone/>
              </a:pPr>
              <a:r>
                <a:t/>
              </a:r>
              <a:endParaRPr sz="1100">
                <a:solidFill>
                  <a:srgbClr val="FF0000"/>
                </a:solidFill>
                <a:latin typeface="Lora"/>
                <a:ea typeface="Lora"/>
                <a:cs typeface="Lora"/>
                <a:sym typeface="Lora"/>
              </a:endParaRPr>
            </a:p>
          </p:txBody>
        </p:sp>
      </p:grpSp>
      <p:sp>
        <p:nvSpPr>
          <p:cNvPr id="765" name="Google Shape;765;p110"/>
          <p:cNvSpPr/>
          <p:nvPr/>
        </p:nvSpPr>
        <p:spPr>
          <a:xfrm>
            <a:off x="2150481" y="1508320"/>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2</a:t>
            </a:r>
            <a:endParaRPr>
              <a:solidFill>
                <a:schemeClr val="lt1"/>
              </a:solidFill>
              <a:latin typeface="Lora"/>
              <a:ea typeface="Lora"/>
              <a:cs typeface="Lora"/>
              <a:sym typeface="Lor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cxnSp>
        <p:nvCxnSpPr>
          <p:cNvPr id="770" name="Google Shape;770;p111"/>
          <p:cNvCxnSpPr/>
          <p:nvPr/>
        </p:nvCxnSpPr>
        <p:spPr>
          <a:xfrm>
            <a:off x="95450" y="489950"/>
            <a:ext cx="8929500" cy="0"/>
          </a:xfrm>
          <a:prstGeom prst="straightConnector1">
            <a:avLst/>
          </a:prstGeom>
          <a:noFill/>
          <a:ln cap="flat" cmpd="sng" w="9525">
            <a:solidFill>
              <a:schemeClr val="dk2"/>
            </a:solidFill>
            <a:prstDash val="solid"/>
            <a:round/>
            <a:headEnd len="med" w="med" type="none"/>
            <a:tailEnd len="med" w="med" type="none"/>
          </a:ln>
        </p:spPr>
      </p:cxnSp>
      <p:sp>
        <p:nvSpPr>
          <p:cNvPr id="771" name="Google Shape;771;p111"/>
          <p:cNvSpPr txBox="1"/>
          <p:nvPr/>
        </p:nvSpPr>
        <p:spPr>
          <a:xfrm>
            <a:off x="-3935" y="97575"/>
            <a:ext cx="610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Montserrat"/>
                <a:ea typeface="Montserrat"/>
                <a:cs typeface="Montserrat"/>
                <a:sym typeface="Montserrat"/>
              </a:rPr>
              <a:t>Coastal Resilience Priority Projects</a:t>
            </a:r>
            <a:r>
              <a:rPr lang="en">
                <a:latin typeface="Montserrat"/>
                <a:ea typeface="Montserrat"/>
                <a:cs typeface="Montserrat"/>
                <a:sym typeface="Montserrat"/>
              </a:rPr>
              <a:t>: Charlestown</a:t>
            </a:r>
            <a:endParaRPr>
              <a:latin typeface="Montserrat"/>
              <a:ea typeface="Montserrat"/>
              <a:cs typeface="Montserrat"/>
              <a:sym typeface="Montserrat"/>
            </a:endParaRPr>
          </a:p>
        </p:txBody>
      </p:sp>
      <p:pic>
        <p:nvPicPr>
          <p:cNvPr id="772" name="Google Shape;772;p111"/>
          <p:cNvPicPr preferRelativeResize="0"/>
          <p:nvPr/>
        </p:nvPicPr>
        <p:blipFill>
          <a:blip r:embed="rId3">
            <a:alphaModFix/>
          </a:blip>
          <a:stretch>
            <a:fillRect/>
          </a:stretch>
        </p:blipFill>
        <p:spPr>
          <a:xfrm>
            <a:off x="86800" y="650175"/>
            <a:ext cx="4505224" cy="3962102"/>
          </a:xfrm>
          <a:prstGeom prst="rect">
            <a:avLst/>
          </a:prstGeom>
          <a:noFill/>
          <a:ln>
            <a:noFill/>
          </a:ln>
        </p:spPr>
      </p:pic>
      <p:sp>
        <p:nvSpPr>
          <p:cNvPr id="773" name="Google Shape;773;p111"/>
          <p:cNvSpPr txBox="1"/>
          <p:nvPr/>
        </p:nvSpPr>
        <p:spPr>
          <a:xfrm>
            <a:off x="51050" y="4565075"/>
            <a:ext cx="3022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latin typeface="Lora"/>
                <a:ea typeface="Lora"/>
                <a:cs typeface="Lora"/>
                <a:sym typeface="Lora"/>
              </a:rPr>
              <a:t>Map</a:t>
            </a:r>
            <a:r>
              <a:rPr lang="en" sz="1000">
                <a:latin typeface="Lora"/>
                <a:ea typeface="Lora"/>
                <a:cs typeface="Lora"/>
                <a:sym typeface="Lora"/>
              </a:rPr>
              <a:t>: 1% Annual Coastal Flood Risk: 2030s; </a:t>
            </a:r>
            <a:r>
              <a:rPr lang="en" sz="1000" u="sng">
                <a:solidFill>
                  <a:schemeClr val="hlink"/>
                </a:solidFill>
                <a:latin typeface="Lora"/>
                <a:ea typeface="Lora"/>
                <a:cs typeface="Lora"/>
                <a:sym typeface="Lora"/>
                <a:hlinkClick r:id="rId4"/>
              </a:rPr>
              <a:t>Climate Ready Boston Map Explorer</a:t>
            </a:r>
            <a:endParaRPr sz="1000">
              <a:latin typeface="Lora"/>
              <a:ea typeface="Lora"/>
              <a:cs typeface="Lora"/>
              <a:sym typeface="Lora"/>
            </a:endParaRPr>
          </a:p>
        </p:txBody>
      </p:sp>
      <p:sp>
        <p:nvSpPr>
          <p:cNvPr id="774" name="Google Shape;774;p111"/>
          <p:cNvSpPr txBox="1"/>
          <p:nvPr/>
        </p:nvSpPr>
        <p:spPr>
          <a:xfrm>
            <a:off x="4666275" y="594825"/>
            <a:ext cx="435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a:solidFill>
                  <a:schemeClr val="dk1"/>
                </a:solidFill>
                <a:latin typeface="Lora"/>
                <a:ea typeface="Lora"/>
                <a:cs typeface="Lora"/>
                <a:sym typeface="Lora"/>
              </a:rPr>
              <a:t>Projects under development</a:t>
            </a:r>
            <a:endParaRPr b="1">
              <a:latin typeface="Lora"/>
              <a:ea typeface="Lora"/>
              <a:cs typeface="Lora"/>
              <a:sym typeface="Lora"/>
            </a:endParaRPr>
          </a:p>
        </p:txBody>
      </p:sp>
      <p:grpSp>
        <p:nvGrpSpPr>
          <p:cNvPr id="775" name="Google Shape;775;p111"/>
          <p:cNvGrpSpPr/>
          <p:nvPr/>
        </p:nvGrpSpPr>
        <p:grpSpPr>
          <a:xfrm>
            <a:off x="4781085" y="901595"/>
            <a:ext cx="4243765" cy="523200"/>
            <a:chOff x="4781085" y="901595"/>
            <a:chExt cx="4243765" cy="523200"/>
          </a:xfrm>
        </p:grpSpPr>
        <p:sp>
          <p:nvSpPr>
            <p:cNvPr id="776" name="Google Shape;776;p111"/>
            <p:cNvSpPr/>
            <p:nvPr/>
          </p:nvSpPr>
          <p:spPr>
            <a:xfrm>
              <a:off x="4781085" y="995025"/>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1</a:t>
              </a:r>
              <a:endParaRPr>
                <a:solidFill>
                  <a:schemeClr val="lt1"/>
                </a:solidFill>
                <a:latin typeface="Lora"/>
                <a:ea typeface="Lora"/>
                <a:cs typeface="Lora"/>
                <a:sym typeface="Lora"/>
              </a:endParaRPr>
            </a:p>
          </p:txBody>
        </p:sp>
        <p:sp>
          <p:nvSpPr>
            <p:cNvPr id="777" name="Google Shape;777;p111"/>
            <p:cNvSpPr txBox="1"/>
            <p:nvPr/>
          </p:nvSpPr>
          <p:spPr>
            <a:xfrm>
              <a:off x="5048050" y="901595"/>
              <a:ext cx="3976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00">
                  <a:latin typeface="Lora"/>
                  <a:ea typeface="Lora"/>
                  <a:cs typeface="Lora"/>
                  <a:sym typeface="Lora"/>
                </a:rPr>
                <a:t>Ryan Playground</a:t>
              </a:r>
              <a:endParaRPr i="1" sz="1100">
                <a:latin typeface="Lora"/>
                <a:ea typeface="Lora"/>
                <a:cs typeface="Lora"/>
                <a:sym typeface="Lora"/>
              </a:endParaRPr>
            </a:p>
            <a:p>
              <a:pPr indent="0" lvl="0" marL="0" rtl="0" algn="l">
                <a:spcBef>
                  <a:spcPts val="0"/>
                </a:spcBef>
                <a:spcAft>
                  <a:spcPts val="0"/>
                </a:spcAft>
                <a:buNone/>
              </a:pPr>
              <a:r>
                <a:t/>
              </a:r>
              <a:endParaRPr sz="1100">
                <a:latin typeface="Lora"/>
                <a:ea typeface="Lora"/>
                <a:cs typeface="Lora"/>
                <a:sym typeface="Lora"/>
              </a:endParaRPr>
            </a:p>
          </p:txBody>
        </p:sp>
      </p:grpSp>
      <p:grpSp>
        <p:nvGrpSpPr>
          <p:cNvPr id="778" name="Google Shape;778;p111"/>
          <p:cNvGrpSpPr/>
          <p:nvPr/>
        </p:nvGrpSpPr>
        <p:grpSpPr>
          <a:xfrm>
            <a:off x="4781085" y="1663600"/>
            <a:ext cx="4311265" cy="354000"/>
            <a:chOff x="4781085" y="901600"/>
            <a:chExt cx="4311265" cy="354000"/>
          </a:xfrm>
        </p:grpSpPr>
        <p:sp>
          <p:nvSpPr>
            <p:cNvPr id="779" name="Google Shape;779;p111"/>
            <p:cNvSpPr/>
            <p:nvPr/>
          </p:nvSpPr>
          <p:spPr>
            <a:xfrm>
              <a:off x="4781085" y="995025"/>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2</a:t>
              </a:r>
              <a:endParaRPr>
                <a:solidFill>
                  <a:schemeClr val="lt1"/>
                </a:solidFill>
                <a:latin typeface="Lora"/>
                <a:ea typeface="Lora"/>
                <a:cs typeface="Lora"/>
                <a:sym typeface="Lora"/>
              </a:endParaRPr>
            </a:p>
          </p:txBody>
        </p:sp>
        <p:sp>
          <p:nvSpPr>
            <p:cNvPr id="780" name="Google Shape;780;p111"/>
            <p:cNvSpPr txBox="1"/>
            <p:nvPr/>
          </p:nvSpPr>
          <p:spPr>
            <a:xfrm>
              <a:off x="5048050" y="901600"/>
              <a:ext cx="40443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00">
                  <a:latin typeface="Lora"/>
                  <a:ea typeface="Lora"/>
                  <a:cs typeface="Lora"/>
                  <a:sym typeface="Lora"/>
                </a:rPr>
                <a:t>425 Medford Street </a:t>
              </a:r>
              <a:r>
                <a:rPr i="1" lang="en" sz="1100">
                  <a:solidFill>
                    <a:schemeClr val="dk1"/>
                  </a:solidFill>
                  <a:latin typeface="Lora"/>
                  <a:ea typeface="Lora"/>
                  <a:cs typeface="Lora"/>
                  <a:sym typeface="Lora"/>
                </a:rPr>
                <a:t> </a:t>
              </a:r>
              <a:endParaRPr sz="1100">
                <a:solidFill>
                  <a:schemeClr val="dk1"/>
                </a:solidFill>
                <a:latin typeface="Lora"/>
                <a:ea typeface="Lora"/>
                <a:cs typeface="Lora"/>
                <a:sym typeface="Lora"/>
              </a:endParaRPr>
            </a:p>
          </p:txBody>
        </p:sp>
      </p:grpSp>
      <p:grpSp>
        <p:nvGrpSpPr>
          <p:cNvPr id="781" name="Google Shape;781;p111"/>
          <p:cNvGrpSpPr/>
          <p:nvPr/>
        </p:nvGrpSpPr>
        <p:grpSpPr>
          <a:xfrm>
            <a:off x="4781085" y="2882795"/>
            <a:ext cx="4243765" cy="354000"/>
            <a:chOff x="4781085" y="901595"/>
            <a:chExt cx="4243765" cy="354000"/>
          </a:xfrm>
        </p:grpSpPr>
        <p:sp>
          <p:nvSpPr>
            <p:cNvPr id="782" name="Google Shape;782;p111"/>
            <p:cNvSpPr/>
            <p:nvPr/>
          </p:nvSpPr>
          <p:spPr>
            <a:xfrm>
              <a:off x="4781085" y="995025"/>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4</a:t>
              </a:r>
              <a:endParaRPr>
                <a:solidFill>
                  <a:schemeClr val="lt1"/>
                </a:solidFill>
                <a:latin typeface="Lora"/>
                <a:ea typeface="Lora"/>
                <a:cs typeface="Lora"/>
                <a:sym typeface="Lora"/>
              </a:endParaRPr>
            </a:p>
          </p:txBody>
        </p:sp>
        <p:sp>
          <p:nvSpPr>
            <p:cNvPr id="783" name="Google Shape;783;p111"/>
            <p:cNvSpPr txBox="1"/>
            <p:nvPr/>
          </p:nvSpPr>
          <p:spPr>
            <a:xfrm>
              <a:off x="5048050" y="901595"/>
              <a:ext cx="3976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00">
                  <a:latin typeface="Lora"/>
                  <a:ea typeface="Lora"/>
                  <a:cs typeface="Lora"/>
                  <a:sym typeface="Lora"/>
                </a:rPr>
                <a:t>Charlestown Navy Yard</a:t>
              </a:r>
              <a:endParaRPr sz="1100">
                <a:solidFill>
                  <a:srgbClr val="FF0000"/>
                </a:solidFill>
                <a:latin typeface="Lora"/>
                <a:ea typeface="Lora"/>
                <a:cs typeface="Lora"/>
                <a:sym typeface="Lora"/>
              </a:endParaRPr>
            </a:p>
          </p:txBody>
        </p:sp>
      </p:grpSp>
      <p:sp>
        <p:nvSpPr>
          <p:cNvPr id="784" name="Google Shape;784;p111"/>
          <p:cNvSpPr/>
          <p:nvPr/>
        </p:nvSpPr>
        <p:spPr>
          <a:xfrm>
            <a:off x="1280465" y="1248805"/>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1</a:t>
            </a:r>
            <a:endParaRPr>
              <a:solidFill>
                <a:schemeClr val="lt1"/>
              </a:solidFill>
              <a:latin typeface="Lora"/>
              <a:ea typeface="Lora"/>
              <a:cs typeface="Lora"/>
              <a:sym typeface="Lora"/>
            </a:endParaRPr>
          </a:p>
        </p:txBody>
      </p:sp>
      <p:sp>
        <p:nvSpPr>
          <p:cNvPr id="785" name="Google Shape;785;p111"/>
          <p:cNvSpPr/>
          <p:nvPr/>
        </p:nvSpPr>
        <p:spPr>
          <a:xfrm>
            <a:off x="2933691" y="3938979"/>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5</a:t>
            </a:r>
            <a:endParaRPr>
              <a:solidFill>
                <a:schemeClr val="lt1"/>
              </a:solidFill>
              <a:latin typeface="Lora"/>
              <a:ea typeface="Lora"/>
              <a:cs typeface="Lora"/>
              <a:sym typeface="Lora"/>
            </a:endParaRPr>
          </a:p>
        </p:txBody>
      </p:sp>
      <p:grpSp>
        <p:nvGrpSpPr>
          <p:cNvPr id="786" name="Google Shape;786;p111"/>
          <p:cNvGrpSpPr/>
          <p:nvPr/>
        </p:nvGrpSpPr>
        <p:grpSpPr>
          <a:xfrm>
            <a:off x="4781085" y="3720995"/>
            <a:ext cx="4243765" cy="354000"/>
            <a:chOff x="4781085" y="901595"/>
            <a:chExt cx="4243765" cy="354000"/>
          </a:xfrm>
        </p:grpSpPr>
        <p:sp>
          <p:nvSpPr>
            <p:cNvPr id="787" name="Google Shape;787;p111"/>
            <p:cNvSpPr/>
            <p:nvPr/>
          </p:nvSpPr>
          <p:spPr>
            <a:xfrm>
              <a:off x="4781085" y="995025"/>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5</a:t>
              </a:r>
              <a:endParaRPr>
                <a:solidFill>
                  <a:schemeClr val="lt1"/>
                </a:solidFill>
                <a:latin typeface="Lora"/>
                <a:ea typeface="Lora"/>
                <a:cs typeface="Lora"/>
                <a:sym typeface="Lora"/>
              </a:endParaRPr>
            </a:p>
          </p:txBody>
        </p:sp>
        <p:sp>
          <p:nvSpPr>
            <p:cNvPr id="788" name="Google Shape;788;p111"/>
            <p:cNvSpPr txBox="1"/>
            <p:nvPr/>
          </p:nvSpPr>
          <p:spPr>
            <a:xfrm>
              <a:off x="5048050" y="901595"/>
              <a:ext cx="3976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00">
                  <a:latin typeface="Lora"/>
                  <a:ea typeface="Lora"/>
                  <a:cs typeface="Lora"/>
                  <a:sym typeface="Lora"/>
                </a:rPr>
                <a:t>National Park Service - USS Constitution</a:t>
              </a:r>
              <a:endParaRPr b="1" sz="1100">
                <a:latin typeface="Lora"/>
                <a:ea typeface="Lora"/>
                <a:cs typeface="Lora"/>
                <a:sym typeface="Lora"/>
              </a:endParaRPr>
            </a:p>
          </p:txBody>
        </p:sp>
      </p:grpSp>
      <p:sp>
        <p:nvSpPr>
          <p:cNvPr id="789" name="Google Shape;789;p111"/>
          <p:cNvSpPr/>
          <p:nvPr/>
        </p:nvSpPr>
        <p:spPr>
          <a:xfrm>
            <a:off x="4112435" y="3024579"/>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4</a:t>
            </a:r>
            <a:endParaRPr>
              <a:solidFill>
                <a:schemeClr val="lt1"/>
              </a:solidFill>
              <a:latin typeface="Lora"/>
              <a:ea typeface="Lora"/>
              <a:cs typeface="Lora"/>
              <a:sym typeface="Lora"/>
            </a:endParaRPr>
          </a:p>
        </p:txBody>
      </p:sp>
      <p:sp>
        <p:nvSpPr>
          <p:cNvPr id="790" name="Google Shape;790;p111"/>
          <p:cNvSpPr/>
          <p:nvPr/>
        </p:nvSpPr>
        <p:spPr>
          <a:xfrm>
            <a:off x="1432865" y="1422415"/>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2</a:t>
            </a:r>
            <a:endParaRPr>
              <a:solidFill>
                <a:schemeClr val="lt1"/>
              </a:solidFill>
              <a:latin typeface="Lora"/>
              <a:ea typeface="Lora"/>
              <a:cs typeface="Lora"/>
              <a:sym typeface="Lora"/>
            </a:endParaRPr>
          </a:p>
        </p:txBody>
      </p:sp>
      <p:sp>
        <p:nvSpPr>
          <p:cNvPr id="791" name="Google Shape;791;p111"/>
          <p:cNvSpPr txBox="1"/>
          <p:nvPr/>
        </p:nvSpPr>
        <p:spPr>
          <a:xfrm>
            <a:off x="7448825" y="67425"/>
            <a:ext cx="1718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0">
              <a:solidFill>
                <a:srgbClr val="FF0000"/>
              </a:solidFill>
            </a:endParaRPr>
          </a:p>
        </p:txBody>
      </p:sp>
      <p:grpSp>
        <p:nvGrpSpPr>
          <p:cNvPr id="792" name="Google Shape;792;p111"/>
          <p:cNvGrpSpPr/>
          <p:nvPr/>
        </p:nvGrpSpPr>
        <p:grpSpPr>
          <a:xfrm>
            <a:off x="4781085" y="2273200"/>
            <a:ext cx="4311265" cy="523200"/>
            <a:chOff x="4781085" y="901600"/>
            <a:chExt cx="4311265" cy="523200"/>
          </a:xfrm>
        </p:grpSpPr>
        <p:sp>
          <p:nvSpPr>
            <p:cNvPr id="793" name="Google Shape;793;p111"/>
            <p:cNvSpPr/>
            <p:nvPr/>
          </p:nvSpPr>
          <p:spPr>
            <a:xfrm>
              <a:off x="4781085" y="995025"/>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3</a:t>
              </a:r>
              <a:endParaRPr>
                <a:solidFill>
                  <a:schemeClr val="lt1"/>
                </a:solidFill>
                <a:latin typeface="Lora"/>
                <a:ea typeface="Lora"/>
                <a:cs typeface="Lora"/>
                <a:sym typeface="Lora"/>
              </a:endParaRPr>
            </a:p>
          </p:txBody>
        </p:sp>
        <p:sp>
          <p:nvSpPr>
            <p:cNvPr id="794" name="Google Shape;794;p111"/>
            <p:cNvSpPr txBox="1"/>
            <p:nvPr/>
          </p:nvSpPr>
          <p:spPr>
            <a:xfrm>
              <a:off x="5048050" y="901600"/>
              <a:ext cx="40443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00">
                  <a:latin typeface="Lora"/>
                  <a:ea typeface="Lora"/>
                  <a:cs typeface="Lora"/>
                  <a:sym typeface="Lora"/>
                </a:rPr>
                <a:t>Deployable at Main Street (Potential)</a:t>
              </a:r>
              <a:endParaRPr i="1" sz="1100">
                <a:latin typeface="Lora"/>
                <a:ea typeface="Lora"/>
                <a:cs typeface="Lora"/>
                <a:sym typeface="Lora"/>
              </a:endParaRPr>
            </a:p>
            <a:p>
              <a:pPr indent="0" lvl="0" marL="0" rtl="0" algn="l">
                <a:spcBef>
                  <a:spcPts val="0"/>
                </a:spcBef>
                <a:spcAft>
                  <a:spcPts val="0"/>
                </a:spcAft>
                <a:buNone/>
              </a:pPr>
              <a:r>
                <a:t/>
              </a:r>
              <a:endParaRPr b="1" sz="1100">
                <a:solidFill>
                  <a:schemeClr val="dk1"/>
                </a:solidFill>
                <a:latin typeface="Lora"/>
                <a:ea typeface="Lora"/>
                <a:cs typeface="Lora"/>
                <a:sym typeface="Lora"/>
              </a:endParaRPr>
            </a:p>
          </p:txBody>
        </p:sp>
      </p:grpSp>
      <p:sp>
        <p:nvSpPr>
          <p:cNvPr id="795" name="Google Shape;795;p111"/>
          <p:cNvSpPr/>
          <p:nvPr/>
        </p:nvSpPr>
        <p:spPr>
          <a:xfrm>
            <a:off x="1280465" y="1776948"/>
            <a:ext cx="254400" cy="254400"/>
          </a:xfrm>
          <a:prstGeom prst="ellipse">
            <a:avLst/>
          </a:prstGeom>
          <a:solidFill>
            <a:srgbClr val="0000FF"/>
          </a:solidFill>
          <a:ln cap="flat" cmpd="sng" w="9525">
            <a:solidFill>
              <a:schemeClr val="lt1"/>
            </a:solidFill>
            <a:prstDash val="solid"/>
            <a:round/>
            <a:headEnd len="sm" w="sm" type="none"/>
            <a:tailEnd len="sm" w="sm" type="none"/>
          </a:ln>
        </p:spPr>
        <p:txBody>
          <a:bodyPr anchorCtr="0" anchor="ctr" bIns="91425" lIns="45700" spcFirstLastPara="1" rIns="91425" wrap="square" tIns="91425">
            <a:noAutofit/>
          </a:bodyPr>
          <a:lstStyle/>
          <a:p>
            <a:pPr indent="0" lvl="0" marL="0" rtl="0" algn="l">
              <a:spcBef>
                <a:spcPts val="0"/>
              </a:spcBef>
              <a:spcAft>
                <a:spcPts val="0"/>
              </a:spcAft>
              <a:buNone/>
            </a:pPr>
            <a:r>
              <a:rPr lang="en">
                <a:solidFill>
                  <a:schemeClr val="lt1"/>
                </a:solidFill>
                <a:latin typeface="Lora"/>
                <a:ea typeface="Lora"/>
                <a:cs typeface="Lora"/>
                <a:sym typeface="Lora"/>
              </a:rPr>
              <a:t>3</a:t>
            </a:r>
            <a:endParaRPr>
              <a:solidFill>
                <a:schemeClr val="lt1"/>
              </a:solidFill>
              <a:latin typeface="Lora"/>
              <a:ea typeface="Lora"/>
              <a:cs typeface="Lora"/>
              <a:sym typeface="Lora"/>
            </a:endParaRPr>
          </a:p>
        </p:txBody>
      </p:sp>
    </p:spTree>
  </p:cSld>
  <p:clrMapOvr>
    <a:masterClrMapping/>
  </p:clrMapOvr>
</p:sld>
</file>

<file path=ppt/theme/theme1.xml><?xml version="1.0" encoding="utf-8"?>
<a:theme xmlns:a="http://schemas.openxmlformats.org/drawingml/2006/main" xmlns:r="http://schemas.openxmlformats.org/officeDocument/2006/relationships" name="City of Boston">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ity of Boston">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